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2192000" cy="6858000"/>
  <p:notesSz cx="6858000" cy="9144000"/>
  <p:embeddedFontLst>
    <p:embeddedFont>
      <p:font typeface="Source Han Serif SC Regular" panose="02020500000000000000" charset="-122"/>
      <p:regular r:id="rId36"/>
    </p:embeddedFont>
    <p:embeddedFont>
      <p:font typeface="Source Han Sans" panose="020B0400000000000000" charset="-122"/>
      <p:regular r:id="rId37"/>
    </p:embeddedFont>
    <p:embeddedFont>
      <p:font typeface="Source Han Sans CN Bold" panose="020B0800000000000000" charset="-122"/>
      <p:bold r:id="rId38"/>
    </p:embeddedFont>
    <p:embeddedFont>
      <p:font typeface="OPPOSans H" panose="00020600040101010101" charset="-122"/>
      <p:regular r:id="rId39"/>
    </p:embeddedFont>
    <p:embeddedFont>
      <p:font typeface="等线" panose="02010600030101010101" charset="-122"/>
      <p:regular r:id="rId40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0" Type="http://schemas.openxmlformats.org/officeDocument/2006/relationships/font" Target="fonts/font5.fntdata"/><Relationship Id="rId4" Type="http://schemas.openxmlformats.org/officeDocument/2006/relationships/slide" Target="slides/slide2.xml"/><Relationship Id="rId39" Type="http://schemas.openxmlformats.org/officeDocument/2006/relationships/font" Target="fonts/font4.fntdata"/><Relationship Id="rId38" Type="http://schemas.openxmlformats.org/officeDocument/2006/relationships/font" Target="fonts/font3.fntdata"/><Relationship Id="rId37" Type="http://schemas.openxmlformats.org/officeDocument/2006/relationships/font" Target="fonts/font2.fntdata"/><Relationship Id="rId36" Type="http://schemas.openxmlformats.org/officeDocument/2006/relationships/font" Target="fonts/font1.fntdata"/><Relationship Id="rId35" Type="http://schemas.openxmlformats.org/officeDocument/2006/relationships/tableStyles" Target="tableStyles.xml"/><Relationship Id="rId34" Type="http://schemas.openxmlformats.org/officeDocument/2006/relationships/viewProps" Target="viewProps.xml"/><Relationship Id="rId33" Type="http://schemas.openxmlformats.org/officeDocument/2006/relationships/presProps" Target="presProps.xml"/><Relationship Id="rId32" Type="http://schemas.openxmlformats.org/officeDocument/2006/relationships/slide" Target="slides/slide30.xml"/><Relationship Id="rId31" Type="http://schemas.openxmlformats.org/officeDocument/2006/relationships/slide" Target="slides/slide29.xml"/><Relationship Id="rId30" Type="http://schemas.openxmlformats.org/officeDocument/2006/relationships/slide" Target="slides/slide28.xml"/><Relationship Id="rId3" Type="http://schemas.openxmlformats.org/officeDocument/2006/relationships/slide" Target="slides/slide1.xml"/><Relationship Id="rId29" Type="http://schemas.openxmlformats.org/officeDocument/2006/relationships/slide" Target="slides/slide27.xml"/><Relationship Id="rId28" Type="http://schemas.openxmlformats.org/officeDocument/2006/relationships/slide" Target="slides/slide26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tags" Target="../tags/tag5.xml"/><Relationship Id="rId7" Type="http://schemas.openxmlformats.org/officeDocument/2006/relationships/tags" Target="../tags/tag4.xml"/><Relationship Id="rId6" Type="http://schemas.openxmlformats.org/officeDocument/2006/relationships/tags" Target="../tags/tag3.xml"/><Relationship Id="rId5" Type="http://schemas.openxmlformats.org/officeDocument/2006/relationships/tags" Target="../tags/tag2.xml"/><Relationship Id="rId4" Type="http://schemas.openxmlformats.org/officeDocument/2006/relationships/tags" Target="../tags/tag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0.xml"/><Relationship Id="rId12" Type="http://schemas.openxmlformats.org/officeDocument/2006/relationships/tags" Target="../tags/tag9.xml"/><Relationship Id="rId11" Type="http://schemas.openxmlformats.org/officeDocument/2006/relationships/tags" Target="../tags/tag8.xml"/><Relationship Id="rId10" Type="http://schemas.openxmlformats.org/officeDocument/2006/relationships/tags" Target="../tags/tag7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9405" y="4348853"/>
            <a:ext cx="6108890" cy="576166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>
            <a:off x="3293292" y="4612810"/>
            <a:ext cx="3272897" cy="0"/>
          </a:xfrm>
          <a:prstGeom prst="line">
            <a:avLst/>
          </a:prstGeom>
          <a:noFill/>
          <a:ln w="7963" cap="sq">
            <a:solidFill>
              <a:schemeClr val="bg1"/>
            </a:solidFill>
            <a:prstDash val="dash"/>
            <a:miter/>
          </a:ln>
        </p:spPr>
      </p:cxnSp>
      <p:pic>
        <p:nvPicPr>
          <p:cNvPr id="12" name="图片 11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465022" y="5515142"/>
            <a:ext cx="921234" cy="93020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标题 1"/>
          <p:cNvSpPr txBox="1"/>
          <p:nvPr>
            <p:custDataLst>
              <p:tags r:id="rId4"/>
            </p:custDataLst>
          </p:nvPr>
        </p:nvSpPr>
        <p:spPr>
          <a:xfrm>
            <a:off x="3508561" y="5381452"/>
            <a:ext cx="2516504" cy="596024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12700" cap="flat">
            <a:noFill/>
            <a:miter/>
          </a:ln>
          <a:effectLst>
            <a:outerShdw blurRad="381000" dist="127000" dir="2700000" algn="tl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5"/>
            </p:custDataLst>
          </p:nvPr>
        </p:nvSpPr>
        <p:spPr>
          <a:xfrm>
            <a:off x="675147" y="5381452"/>
            <a:ext cx="2516504" cy="596024"/>
          </a:xfrm>
          <a:prstGeom prst="roundRect">
            <a:avLst/>
          </a:pr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>
            <a:outerShdw blurRad="381000" dist="127000" dir="2700000" algn="tl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6"/>
            </p:custDataLst>
          </p:nvPr>
        </p:nvSpPr>
        <p:spPr>
          <a:xfrm>
            <a:off x="818268" y="5492542"/>
            <a:ext cx="373843" cy="373843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7"/>
            </p:custDataLst>
          </p:nvPr>
        </p:nvSpPr>
        <p:spPr>
          <a:xfrm>
            <a:off x="907523" y="5573667"/>
            <a:ext cx="195334" cy="211593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8"/>
            </p:custDataLst>
          </p:nvPr>
        </p:nvSpPr>
        <p:spPr>
          <a:xfrm>
            <a:off x="3633700" y="5489522"/>
            <a:ext cx="379885" cy="379885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9"/>
            </p:custDataLst>
          </p:nvPr>
        </p:nvSpPr>
        <p:spPr>
          <a:xfrm>
            <a:off x="3730085" y="5582180"/>
            <a:ext cx="187115" cy="194569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0"/>
            </p:custDataLst>
          </p:nvPr>
        </p:nvSpPr>
        <p:spPr>
          <a:xfrm>
            <a:off x="2182905" y="5450167"/>
            <a:ext cx="983199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/>
              <a:t>黎</a:t>
            </a:r>
            <a:r>
              <a:rPr kumimoji="1" lang="zh-CN" altLang="en-US"/>
              <a:t>方正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1"/>
            </p:custDataLst>
          </p:nvPr>
        </p:nvSpPr>
        <p:spPr>
          <a:xfrm>
            <a:off x="4777607" y="5450167"/>
            <a:ext cx="1190056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12"/>
            </p:custDataLst>
          </p:nvPr>
        </p:nvSpPr>
        <p:spPr>
          <a:xfrm>
            <a:off x="1347901" y="5450167"/>
            <a:ext cx="958703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主讲人：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13"/>
            </p:custDataLst>
          </p:nvPr>
        </p:nvSpPr>
        <p:spPr>
          <a:xfrm>
            <a:off x="4152839" y="5450167"/>
            <a:ext cx="861945" cy="458595"/>
          </a:xfrm>
          <a:prstGeom prst="rect">
            <a:avLst/>
          </a:prstGeom>
          <a:noFill/>
          <a:ln w="12700" cap="flat">
            <a:noFill/>
            <a:miter/>
          </a:ln>
          <a:effectLst/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时间：</a:t>
            </a:r>
            <a:endParaRPr kumimoji="1" lang="zh-CN" altLang="en-US"/>
          </a:p>
        </p:txBody>
      </p:sp>
      <p:grpSp>
        <p:nvGrpSpPr>
          <p:cNvPr id="24" name="组合 23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25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6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7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8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9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30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31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32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33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539078" y="1630753"/>
            <a:ext cx="46392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621466" y="2418346"/>
            <a:ext cx="6874208" cy="158816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《应用基础实践一</a:t>
            </a:r>
            <a:endParaRPr kumimoji="1" lang="en-US" altLang="zh-CN" sz="47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erif SC Regular" panose="02020500000000000000" charset="-122"/>
              <a:ea typeface="Source Han Serif SC Regular" panose="02020500000000000000" charset="-122"/>
              <a:cs typeface="Source Han Serif SC Regular" panose="02020500000000000000" charset="-122"/>
            </a:endParaRPr>
          </a:p>
          <a:p>
            <a:pPr algn="l">
              <a:lnSpc>
                <a:spcPct val="130000"/>
              </a:lnSpc>
            </a:pPr>
            <a:r>
              <a:rPr kumimoji="1" lang="en-US" altLang="zh-CN" sz="47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（网络+Java）课程介绍》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453678" y="2124662"/>
            <a:ext cx="2821034" cy="3876982"/>
          </a:xfrm>
          <a:custGeom>
            <a:avLst/>
            <a:gdLst>
              <a:gd name="connsiteX0" fmla="*/ 2672080 w 3413760"/>
              <a:gd name="connsiteY0" fmla="*/ 0 h 3792010"/>
              <a:gd name="connsiteX1" fmla="*/ 3086210 w 3413760"/>
              <a:gd name="connsiteY1" fmla="*/ 0 h 3792010"/>
              <a:gd name="connsiteX2" fmla="*/ 3413760 w 3413760"/>
              <a:gd name="connsiteY2" fmla="*/ 327550 h 3792010"/>
              <a:gd name="connsiteX3" fmla="*/ 3413760 w 3413760"/>
              <a:gd name="connsiteY3" fmla="*/ 3464460 h 3792010"/>
              <a:gd name="connsiteX4" fmla="*/ 3086210 w 3413760"/>
              <a:gd name="connsiteY4" fmla="*/ 3792010 h 3792010"/>
              <a:gd name="connsiteX5" fmla="*/ 327550 w 3413760"/>
              <a:gd name="connsiteY5" fmla="*/ 3792010 h 3792010"/>
              <a:gd name="connsiteX6" fmla="*/ 0 w 3413760"/>
              <a:gd name="connsiteY6" fmla="*/ 3464460 h 3792010"/>
              <a:gd name="connsiteX7" fmla="*/ 0 w 3413760"/>
              <a:gd name="connsiteY7" fmla="*/ 327550 h 3792010"/>
              <a:gd name="connsiteX8" fmla="*/ 327550 w 3413760"/>
              <a:gd name="connsiteY8" fmla="*/ 0 h 3792010"/>
              <a:gd name="connsiteX9" fmla="*/ 741680 w 3413760"/>
              <a:gd name="connsiteY9" fmla="*/ 0 h 3792010"/>
              <a:gd name="connsiteX10" fmla="*/ 741680 w 3413760"/>
              <a:gd name="connsiteY10" fmla="*/ 0 h 3792010"/>
              <a:gd name="connsiteX11" fmla="*/ 741680 w 3413760"/>
              <a:gd name="connsiteY11" fmla="*/ 0 h 3792010"/>
              <a:gd name="connsiteX12" fmla="*/ 833120 w 3413760"/>
              <a:gd name="connsiteY12" fmla="*/ 619760 h 3792010"/>
            </a:gdLst>
            <a:ahLst/>
            <a:cxnLst/>
            <a:rect l="l" t="t" r="r" b="b"/>
            <a:pathLst>
              <a:path w="3413760" h="3792010">
                <a:moveTo>
                  <a:pt x="2672080" y="0"/>
                </a:moveTo>
                <a:lnTo>
                  <a:pt x="3086210" y="0"/>
                </a:lnTo>
                <a:cubicBezTo>
                  <a:pt x="3267111" y="0"/>
                  <a:pt x="3413760" y="146649"/>
                  <a:pt x="3413760" y="327550"/>
                </a:cubicBezTo>
                <a:lnTo>
                  <a:pt x="3413760" y="3464460"/>
                </a:lnTo>
                <a:cubicBezTo>
                  <a:pt x="3413760" y="3645361"/>
                  <a:pt x="3267111" y="3792010"/>
                  <a:pt x="3086210" y="3792010"/>
                </a:cubicBezTo>
                <a:lnTo>
                  <a:pt x="327550" y="3792010"/>
                </a:lnTo>
                <a:cubicBezTo>
                  <a:pt x="146649" y="3792010"/>
                  <a:pt x="0" y="3645361"/>
                  <a:pt x="0" y="3464460"/>
                </a:cubicBezTo>
                <a:lnTo>
                  <a:pt x="0" y="327550"/>
                </a:lnTo>
                <a:cubicBezTo>
                  <a:pt x="0" y="146649"/>
                  <a:pt x="146649" y="0"/>
                  <a:pt x="327550" y="0"/>
                </a:cubicBezTo>
                <a:lnTo>
                  <a:pt x="741680" y="0"/>
                </a:lnTo>
              </a:path>
            </a:pathLst>
          </a:custGeom>
          <a:noFill/>
          <a:ln w="127000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1745991" y="3531732"/>
            <a:ext cx="2236409" cy="106400"/>
            <a:chOff x="1745991" y="3531732"/>
            <a:chExt cx="2236409" cy="106400"/>
          </a:xfrm>
        </p:grpSpPr>
        <p:cxnSp>
          <p:nvCxnSpPr>
            <p:cNvPr id="6" name="标题 1"/>
            <p:cNvCxnSpPr/>
            <p:nvPr/>
          </p:nvCxnSpPr>
          <p:spPr>
            <a:xfrm>
              <a:off x="1745991" y="3533656"/>
              <a:ext cx="2236409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miter/>
            </a:ln>
          </p:spPr>
        </p:cxnSp>
        <p:sp>
          <p:nvSpPr>
            <p:cNvPr id="7" name="标题 1"/>
            <p:cNvSpPr txBox="1"/>
            <p:nvPr/>
          </p:nvSpPr>
          <p:spPr>
            <a:xfrm flipV="1">
              <a:off x="2793142" y="3531732"/>
              <a:ext cx="142106" cy="106400"/>
            </a:xfrm>
            <a:prstGeom prst="triangle">
              <a:avLst/>
            </a:prstGeom>
            <a:solidFill>
              <a:schemeClr val="tx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>
            <a:off x="4621049" y="2124662"/>
            <a:ext cx="2821034" cy="3876982"/>
          </a:xfrm>
          <a:custGeom>
            <a:avLst/>
            <a:gdLst>
              <a:gd name="connsiteX0" fmla="*/ 2672080 w 3413760"/>
              <a:gd name="connsiteY0" fmla="*/ 0 h 3792010"/>
              <a:gd name="connsiteX1" fmla="*/ 3086210 w 3413760"/>
              <a:gd name="connsiteY1" fmla="*/ 0 h 3792010"/>
              <a:gd name="connsiteX2" fmla="*/ 3413760 w 3413760"/>
              <a:gd name="connsiteY2" fmla="*/ 327550 h 3792010"/>
              <a:gd name="connsiteX3" fmla="*/ 3413760 w 3413760"/>
              <a:gd name="connsiteY3" fmla="*/ 3464460 h 3792010"/>
              <a:gd name="connsiteX4" fmla="*/ 3086210 w 3413760"/>
              <a:gd name="connsiteY4" fmla="*/ 3792010 h 3792010"/>
              <a:gd name="connsiteX5" fmla="*/ 327550 w 3413760"/>
              <a:gd name="connsiteY5" fmla="*/ 3792010 h 3792010"/>
              <a:gd name="connsiteX6" fmla="*/ 0 w 3413760"/>
              <a:gd name="connsiteY6" fmla="*/ 3464460 h 3792010"/>
              <a:gd name="connsiteX7" fmla="*/ 0 w 3413760"/>
              <a:gd name="connsiteY7" fmla="*/ 327550 h 3792010"/>
              <a:gd name="connsiteX8" fmla="*/ 327550 w 3413760"/>
              <a:gd name="connsiteY8" fmla="*/ 0 h 3792010"/>
              <a:gd name="connsiteX9" fmla="*/ 741680 w 3413760"/>
              <a:gd name="connsiteY9" fmla="*/ 0 h 3792010"/>
              <a:gd name="connsiteX10" fmla="*/ 741680 w 3413760"/>
              <a:gd name="connsiteY10" fmla="*/ 0 h 3792010"/>
              <a:gd name="connsiteX11" fmla="*/ 741680 w 3413760"/>
              <a:gd name="connsiteY11" fmla="*/ 0 h 3792010"/>
              <a:gd name="connsiteX12" fmla="*/ 833120 w 3413760"/>
              <a:gd name="connsiteY12" fmla="*/ 619760 h 3792010"/>
            </a:gdLst>
            <a:ahLst/>
            <a:cxnLst/>
            <a:rect l="l" t="t" r="r" b="b"/>
            <a:pathLst>
              <a:path w="3413760" h="3792010">
                <a:moveTo>
                  <a:pt x="2672080" y="0"/>
                </a:moveTo>
                <a:lnTo>
                  <a:pt x="3086210" y="0"/>
                </a:lnTo>
                <a:cubicBezTo>
                  <a:pt x="3267111" y="0"/>
                  <a:pt x="3413760" y="146649"/>
                  <a:pt x="3413760" y="327550"/>
                </a:cubicBezTo>
                <a:lnTo>
                  <a:pt x="3413760" y="3464460"/>
                </a:lnTo>
                <a:cubicBezTo>
                  <a:pt x="3413760" y="3645361"/>
                  <a:pt x="3267111" y="3792010"/>
                  <a:pt x="3086210" y="3792010"/>
                </a:cubicBezTo>
                <a:lnTo>
                  <a:pt x="327550" y="3792010"/>
                </a:lnTo>
                <a:cubicBezTo>
                  <a:pt x="146649" y="3792010"/>
                  <a:pt x="0" y="3645361"/>
                  <a:pt x="0" y="3464460"/>
                </a:cubicBezTo>
                <a:lnTo>
                  <a:pt x="0" y="327550"/>
                </a:lnTo>
                <a:cubicBezTo>
                  <a:pt x="0" y="146649"/>
                  <a:pt x="146649" y="0"/>
                  <a:pt x="327550" y="0"/>
                </a:cubicBezTo>
                <a:lnTo>
                  <a:pt x="741680" y="0"/>
                </a:lnTo>
              </a:path>
            </a:pathLst>
          </a:custGeom>
          <a:noFill/>
          <a:ln w="127000" cap="rnd">
            <a:solidFill>
              <a:schemeClr val="accent2"/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4913362" y="3531732"/>
            <a:ext cx="2236409" cy="106400"/>
            <a:chOff x="4913362" y="3531732"/>
            <a:chExt cx="2236409" cy="106400"/>
          </a:xfrm>
        </p:grpSpPr>
        <p:cxnSp>
          <p:nvCxnSpPr>
            <p:cNvPr id="10" name="标题 1"/>
            <p:cNvCxnSpPr/>
            <p:nvPr/>
          </p:nvCxnSpPr>
          <p:spPr>
            <a:xfrm>
              <a:off x="4913362" y="3533656"/>
              <a:ext cx="2236409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miter/>
            </a:ln>
          </p:spPr>
        </p:cxnSp>
        <p:sp>
          <p:nvSpPr>
            <p:cNvPr id="11" name="标题 1"/>
            <p:cNvSpPr txBox="1"/>
            <p:nvPr/>
          </p:nvSpPr>
          <p:spPr>
            <a:xfrm flipV="1">
              <a:off x="5960513" y="3531732"/>
              <a:ext cx="142106" cy="106400"/>
            </a:xfrm>
            <a:prstGeom prst="triangle">
              <a:avLst/>
            </a:prstGeom>
            <a:solidFill>
              <a:schemeClr val="tx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2" name="标题 1"/>
          <p:cNvSpPr txBox="1"/>
          <p:nvPr/>
        </p:nvSpPr>
        <p:spPr>
          <a:xfrm>
            <a:off x="7906821" y="2133779"/>
            <a:ext cx="2821034" cy="3876983"/>
          </a:xfrm>
          <a:custGeom>
            <a:avLst/>
            <a:gdLst>
              <a:gd name="connsiteX0" fmla="*/ 2672080 w 3413760"/>
              <a:gd name="connsiteY0" fmla="*/ 0 h 3792010"/>
              <a:gd name="connsiteX1" fmla="*/ 3086210 w 3413760"/>
              <a:gd name="connsiteY1" fmla="*/ 0 h 3792010"/>
              <a:gd name="connsiteX2" fmla="*/ 3413760 w 3413760"/>
              <a:gd name="connsiteY2" fmla="*/ 327550 h 3792010"/>
              <a:gd name="connsiteX3" fmla="*/ 3413760 w 3413760"/>
              <a:gd name="connsiteY3" fmla="*/ 3464460 h 3792010"/>
              <a:gd name="connsiteX4" fmla="*/ 3086210 w 3413760"/>
              <a:gd name="connsiteY4" fmla="*/ 3792010 h 3792010"/>
              <a:gd name="connsiteX5" fmla="*/ 327550 w 3413760"/>
              <a:gd name="connsiteY5" fmla="*/ 3792010 h 3792010"/>
              <a:gd name="connsiteX6" fmla="*/ 0 w 3413760"/>
              <a:gd name="connsiteY6" fmla="*/ 3464460 h 3792010"/>
              <a:gd name="connsiteX7" fmla="*/ 0 w 3413760"/>
              <a:gd name="connsiteY7" fmla="*/ 327550 h 3792010"/>
              <a:gd name="connsiteX8" fmla="*/ 327550 w 3413760"/>
              <a:gd name="connsiteY8" fmla="*/ 0 h 3792010"/>
              <a:gd name="connsiteX9" fmla="*/ 741680 w 3413760"/>
              <a:gd name="connsiteY9" fmla="*/ 0 h 3792010"/>
              <a:gd name="connsiteX10" fmla="*/ 741680 w 3413760"/>
              <a:gd name="connsiteY10" fmla="*/ 0 h 3792010"/>
              <a:gd name="connsiteX11" fmla="*/ 741680 w 3413760"/>
              <a:gd name="connsiteY11" fmla="*/ 0 h 3792010"/>
              <a:gd name="connsiteX12" fmla="*/ 833120 w 3413760"/>
              <a:gd name="connsiteY12" fmla="*/ 619760 h 3792010"/>
            </a:gdLst>
            <a:ahLst/>
            <a:cxnLst/>
            <a:rect l="l" t="t" r="r" b="b"/>
            <a:pathLst>
              <a:path w="3413760" h="3792010">
                <a:moveTo>
                  <a:pt x="2672080" y="0"/>
                </a:moveTo>
                <a:lnTo>
                  <a:pt x="3086210" y="0"/>
                </a:lnTo>
                <a:cubicBezTo>
                  <a:pt x="3267111" y="0"/>
                  <a:pt x="3413760" y="146649"/>
                  <a:pt x="3413760" y="327550"/>
                </a:cubicBezTo>
                <a:lnTo>
                  <a:pt x="3413760" y="3464460"/>
                </a:lnTo>
                <a:cubicBezTo>
                  <a:pt x="3413760" y="3645361"/>
                  <a:pt x="3267111" y="3792010"/>
                  <a:pt x="3086210" y="3792010"/>
                </a:cubicBezTo>
                <a:lnTo>
                  <a:pt x="327550" y="3792010"/>
                </a:lnTo>
                <a:cubicBezTo>
                  <a:pt x="146649" y="3792010"/>
                  <a:pt x="0" y="3645361"/>
                  <a:pt x="0" y="3464460"/>
                </a:cubicBezTo>
                <a:lnTo>
                  <a:pt x="0" y="327550"/>
                </a:lnTo>
                <a:cubicBezTo>
                  <a:pt x="0" y="146649"/>
                  <a:pt x="146649" y="0"/>
                  <a:pt x="327550" y="0"/>
                </a:cubicBezTo>
                <a:lnTo>
                  <a:pt x="741680" y="0"/>
                </a:lnTo>
              </a:path>
            </a:pathLst>
          </a:custGeom>
          <a:noFill/>
          <a:ln w="127000" cap="rnd">
            <a:solidFill>
              <a:schemeClr val="accent1"/>
            </a:solidFill>
            <a:round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3" name="组合 12"/>
          <p:cNvGrpSpPr/>
          <p:nvPr/>
        </p:nvGrpSpPr>
        <p:grpSpPr>
          <a:xfrm>
            <a:off x="8199134" y="3540851"/>
            <a:ext cx="2236409" cy="106400"/>
            <a:chOff x="8199134" y="3540851"/>
            <a:chExt cx="2236409" cy="106400"/>
          </a:xfrm>
        </p:grpSpPr>
        <p:cxnSp>
          <p:nvCxnSpPr>
            <p:cNvPr id="14" name="标题 1"/>
            <p:cNvCxnSpPr/>
            <p:nvPr/>
          </p:nvCxnSpPr>
          <p:spPr>
            <a:xfrm>
              <a:off x="8199134" y="3542775"/>
              <a:ext cx="2236409" cy="0"/>
            </a:xfrm>
            <a:prstGeom prst="line">
              <a:avLst/>
            </a:prstGeom>
            <a:noFill/>
            <a:ln w="12700" cap="sq">
              <a:solidFill>
                <a:schemeClr val="tx1"/>
              </a:solidFill>
              <a:miter/>
            </a:ln>
          </p:spPr>
        </p:cxnSp>
        <p:sp>
          <p:nvSpPr>
            <p:cNvPr id="15" name="标题 1"/>
            <p:cNvSpPr txBox="1"/>
            <p:nvPr/>
          </p:nvSpPr>
          <p:spPr>
            <a:xfrm flipV="1">
              <a:off x="9246285" y="3540851"/>
              <a:ext cx="142106" cy="106400"/>
            </a:xfrm>
            <a:prstGeom prst="triangle">
              <a:avLst/>
            </a:prstGeom>
            <a:solidFill>
              <a:schemeClr val="tx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6" name="标题 1"/>
          <p:cNvSpPr txBox="1"/>
          <p:nvPr/>
        </p:nvSpPr>
        <p:spPr>
          <a:xfrm>
            <a:off x="1683408" y="2422975"/>
            <a:ext cx="2361573" cy="111067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功能需求与技术选型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83408" y="3811454"/>
            <a:ext cx="2361573" cy="19773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爬取网页内容，检测并高亮显示敏感词。
使用URL类读取网页，正则表达式提取文本。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50779" y="2422975"/>
            <a:ext cx="2361573" cy="11106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核心技术点解析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850779" y="3811454"/>
            <a:ext cx="2361573" cy="197738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敏感词库加载与匹配，使用BufferedReader读取文本文件。
高亮显示敏感词，通过正则替换为HTML样式。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021686" y="2432093"/>
            <a:ext cx="2591303" cy="111068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项目难点与解决方案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136552" y="3820572"/>
            <a:ext cx="2361573" cy="196827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批量处理网址，结果保存为文件。
使用多线程爬取网页，优化文件存储格式。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220030" y="1449423"/>
            <a:ext cx="1300837" cy="1212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671630" y="1449423"/>
            <a:ext cx="1300837" cy="1212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87708" y="1449423"/>
            <a:ext cx="1300837" cy="12123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JavaURL网页敏感词分析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4848501" flipH="1">
            <a:off x="219113" y="4060069"/>
            <a:ext cx="2602017" cy="2529902"/>
          </a:xfrm>
          <a:custGeom>
            <a:avLst/>
            <a:gdLst/>
            <a:ahLst/>
            <a:cxnLst/>
            <a:rect l="0" t="0" r="0" b="0"/>
            <a:pathLst>
              <a:path w="5649796" h="5493213">
                <a:moveTo>
                  <a:pt x="2893873" y="2727"/>
                </a:moveTo>
                <a:cubicBezTo>
                  <a:pt x="2014456" y="111853"/>
                  <a:pt x="1103179" y="540557"/>
                  <a:pt x="501243" y="1128323"/>
                </a:cubicBezTo>
                <a:cubicBezTo>
                  <a:pt x="348365" y="1277603"/>
                  <a:pt x="231618" y="1420873"/>
                  <a:pt x="170957" y="1533644"/>
                </a:cubicBezTo>
                <a:cubicBezTo>
                  <a:pt x="141964" y="1587544"/>
                  <a:pt x="99347" y="1664696"/>
                  <a:pt x="76254" y="1705094"/>
                </a:cubicBezTo>
                <a:cubicBezTo>
                  <a:pt x="26585" y="1791980"/>
                  <a:pt x="1821" y="1912468"/>
                  <a:pt x="714" y="2072641"/>
                </a:cubicBezTo>
                <a:cubicBezTo>
                  <a:pt x="0" y="2175895"/>
                  <a:pt x="3341" y="2191488"/>
                  <a:pt x="42180" y="2266173"/>
                </a:cubicBezTo>
                <a:cubicBezTo>
                  <a:pt x="104394" y="2385806"/>
                  <a:pt x="208976" y="2482428"/>
                  <a:pt x="344125" y="2545138"/>
                </a:cubicBezTo>
                <a:cubicBezTo>
                  <a:pt x="503622" y="2619145"/>
                  <a:pt x="690123" y="2670490"/>
                  <a:pt x="858052" y="2686624"/>
                </a:cubicBezTo>
                <a:cubicBezTo>
                  <a:pt x="1163919" y="2716011"/>
                  <a:pt x="1392354" y="2847686"/>
                  <a:pt x="1581085" y="3103396"/>
                </a:cubicBezTo>
                <a:cubicBezTo>
                  <a:pt x="1759179" y="3344694"/>
                  <a:pt x="1819176" y="3467915"/>
                  <a:pt x="2083079" y="4134393"/>
                </a:cubicBezTo>
                <a:cubicBezTo>
                  <a:pt x="2170203" y="4354421"/>
                  <a:pt x="2280480" y="4614453"/>
                  <a:pt x="2328141" y="4712243"/>
                </a:cubicBezTo>
                <a:cubicBezTo>
                  <a:pt x="2529878" y="5126170"/>
                  <a:pt x="2744221" y="5354875"/>
                  <a:pt x="3024704" y="5455477"/>
                </a:cubicBezTo>
                <a:cubicBezTo>
                  <a:pt x="3128826" y="5492824"/>
                  <a:pt x="3132608" y="5493212"/>
                  <a:pt x="3329504" y="5486744"/>
                </a:cubicBezTo>
                <a:cubicBezTo>
                  <a:pt x="3629021" y="5476905"/>
                  <a:pt x="3833895" y="5426395"/>
                  <a:pt x="4100373" y="5296691"/>
                </a:cubicBezTo>
                <a:cubicBezTo>
                  <a:pt x="4531529" y="5086833"/>
                  <a:pt x="4999455" y="4649642"/>
                  <a:pt x="5196837" y="4272247"/>
                </a:cubicBezTo>
                <a:cubicBezTo>
                  <a:pt x="5231012" y="4206905"/>
                  <a:pt x="5288222" y="4106244"/>
                  <a:pt x="5323970" y="4048555"/>
                </a:cubicBezTo>
                <a:cubicBezTo>
                  <a:pt x="5359719" y="3990867"/>
                  <a:pt x="5408443" y="3887997"/>
                  <a:pt x="5432245" y="3819955"/>
                </a:cubicBezTo>
                <a:cubicBezTo>
                  <a:pt x="5456048" y="3751913"/>
                  <a:pt x="5501698" y="3627008"/>
                  <a:pt x="5533689" y="3542389"/>
                </a:cubicBezTo>
                <a:cubicBezTo>
                  <a:pt x="5626372" y="3297235"/>
                  <a:pt x="5648576" y="3132784"/>
                  <a:pt x="5649237" y="2686593"/>
                </a:cubicBezTo>
                <a:cubicBezTo>
                  <a:pt x="5649795" y="2310090"/>
                  <a:pt x="5648387" y="2296090"/>
                  <a:pt x="5584746" y="2045243"/>
                </a:cubicBezTo>
                <a:cubicBezTo>
                  <a:pt x="5459694" y="1552338"/>
                  <a:pt x="5192801" y="1084804"/>
                  <a:pt x="4825019" y="714380"/>
                </a:cubicBezTo>
                <a:cubicBezTo>
                  <a:pt x="4598482" y="486217"/>
                  <a:pt x="4398324" y="341501"/>
                  <a:pt x="4111035" y="198165"/>
                </a:cubicBezTo>
                <a:cubicBezTo>
                  <a:pt x="3833688" y="59789"/>
                  <a:pt x="3597551" y="8993"/>
                  <a:pt x="3201203" y="2446"/>
                </a:cubicBezTo>
                <a:cubicBezTo>
                  <a:pt x="3053127" y="0"/>
                  <a:pt x="2914828" y="126"/>
                  <a:pt x="2893873" y="2727"/>
                </a:cubicBezTo>
                <a:close/>
              </a:path>
            </a:pathLst>
          </a:custGeom>
          <a:solidFill>
            <a:schemeClr val="accent1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516666" y="1430853"/>
            <a:ext cx="224704" cy="34330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6200000" flipH="1">
            <a:off x="830049" y="2147187"/>
            <a:ext cx="348716" cy="228246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5400000">
            <a:off x="598544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V="1">
            <a:off x="890284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224783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实现邮件收发、附件管理功能。
配置JavaMail API，使用SMTP/POP3协议。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02753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功能需求与技术选型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070676" y="1430853"/>
            <a:ext cx="224704" cy="343305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16200000" flipH="1">
            <a:off x="4384060" y="2147187"/>
            <a:ext cx="348716" cy="228246"/>
          </a:xfrm>
          <a:prstGeom prst="rtTriangle">
            <a:avLst/>
          </a:prstGeom>
          <a:solidFill>
            <a:schemeClr val="accent2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400000">
            <a:off x="4152555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V="1">
            <a:off x="4444294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778793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图形界面集成邮件编辑、发送、接收功能。
通过JavaMail API实现邮件操作，支持多种邮箱登录。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56763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核心技术点解析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624688" y="1430853"/>
            <a:ext cx="224704" cy="343305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6200000" flipH="1">
            <a:off x="7938071" y="2147187"/>
            <a:ext cx="348716" cy="228246"/>
          </a:xfrm>
          <a:prstGeom prst="rtTriangle">
            <a:avLst/>
          </a:prstGeom>
          <a:solidFill>
            <a:schemeClr val="accent1">
              <a:lumMod val="7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5400000">
            <a:off x="7706566" y="2023587"/>
            <a:ext cx="3874190" cy="3082533"/>
          </a:xfrm>
          <a:prstGeom prst="round2SameRect">
            <a:avLst>
              <a:gd name="adj1" fmla="val 7846"/>
              <a:gd name="adj2" fmla="val 0"/>
            </a:avLst>
          </a:prstGeom>
          <a:solidFill>
            <a:srgbClr val="FFFFFF">
              <a:alpha val="100000"/>
            </a:srgbClr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50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flipV="1">
            <a:off x="7998306" y="1430849"/>
            <a:ext cx="2627419" cy="656102"/>
          </a:xfrm>
          <a:prstGeom prst="round1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32804" y="2361460"/>
            <a:ext cx="2627419" cy="27866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邮件发送被拒，开启邮箱SMTP服务授权码。
使用OAuth2.0认证，确保邮件发送安全。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310775" y="1430849"/>
            <a:ext cx="2090246" cy="656102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项目难点与解决方案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21048501" flipH="1">
            <a:off x="10948861" y="4732264"/>
            <a:ext cx="1042331" cy="1013442"/>
          </a:xfrm>
          <a:custGeom>
            <a:avLst/>
            <a:gdLst/>
            <a:ahLst/>
            <a:cxnLst/>
            <a:rect l="0" t="0" r="0" b="0"/>
            <a:pathLst>
              <a:path w="5649796" h="5493213">
                <a:moveTo>
                  <a:pt x="2893873" y="2727"/>
                </a:moveTo>
                <a:cubicBezTo>
                  <a:pt x="2014456" y="111853"/>
                  <a:pt x="1103179" y="540557"/>
                  <a:pt x="501243" y="1128323"/>
                </a:cubicBezTo>
                <a:cubicBezTo>
                  <a:pt x="348365" y="1277603"/>
                  <a:pt x="231618" y="1420873"/>
                  <a:pt x="170957" y="1533644"/>
                </a:cubicBezTo>
                <a:cubicBezTo>
                  <a:pt x="141964" y="1587544"/>
                  <a:pt x="99347" y="1664696"/>
                  <a:pt x="76254" y="1705094"/>
                </a:cubicBezTo>
                <a:cubicBezTo>
                  <a:pt x="26585" y="1791980"/>
                  <a:pt x="1821" y="1912468"/>
                  <a:pt x="714" y="2072641"/>
                </a:cubicBezTo>
                <a:cubicBezTo>
                  <a:pt x="0" y="2175895"/>
                  <a:pt x="3341" y="2191488"/>
                  <a:pt x="42180" y="2266173"/>
                </a:cubicBezTo>
                <a:cubicBezTo>
                  <a:pt x="104394" y="2385806"/>
                  <a:pt x="208976" y="2482428"/>
                  <a:pt x="344125" y="2545138"/>
                </a:cubicBezTo>
                <a:cubicBezTo>
                  <a:pt x="503622" y="2619145"/>
                  <a:pt x="690123" y="2670490"/>
                  <a:pt x="858052" y="2686624"/>
                </a:cubicBezTo>
                <a:cubicBezTo>
                  <a:pt x="1163919" y="2716011"/>
                  <a:pt x="1392354" y="2847686"/>
                  <a:pt x="1581085" y="3103396"/>
                </a:cubicBezTo>
                <a:cubicBezTo>
                  <a:pt x="1759179" y="3344694"/>
                  <a:pt x="1819176" y="3467915"/>
                  <a:pt x="2083079" y="4134393"/>
                </a:cubicBezTo>
                <a:cubicBezTo>
                  <a:pt x="2170203" y="4354421"/>
                  <a:pt x="2280480" y="4614453"/>
                  <a:pt x="2328141" y="4712243"/>
                </a:cubicBezTo>
                <a:cubicBezTo>
                  <a:pt x="2529878" y="5126170"/>
                  <a:pt x="2744221" y="5354875"/>
                  <a:pt x="3024704" y="5455477"/>
                </a:cubicBezTo>
                <a:cubicBezTo>
                  <a:pt x="3128826" y="5492824"/>
                  <a:pt x="3132608" y="5493212"/>
                  <a:pt x="3329504" y="5486744"/>
                </a:cubicBezTo>
                <a:cubicBezTo>
                  <a:pt x="3629021" y="5476905"/>
                  <a:pt x="3833895" y="5426395"/>
                  <a:pt x="4100373" y="5296691"/>
                </a:cubicBezTo>
                <a:cubicBezTo>
                  <a:pt x="4531529" y="5086833"/>
                  <a:pt x="4999455" y="4649642"/>
                  <a:pt x="5196837" y="4272247"/>
                </a:cubicBezTo>
                <a:cubicBezTo>
                  <a:pt x="5231012" y="4206905"/>
                  <a:pt x="5288222" y="4106244"/>
                  <a:pt x="5323970" y="4048555"/>
                </a:cubicBezTo>
                <a:cubicBezTo>
                  <a:pt x="5359719" y="3990867"/>
                  <a:pt x="5408443" y="3887997"/>
                  <a:pt x="5432245" y="3819955"/>
                </a:cubicBezTo>
                <a:cubicBezTo>
                  <a:pt x="5456048" y="3751913"/>
                  <a:pt x="5501698" y="3627008"/>
                  <a:pt x="5533689" y="3542389"/>
                </a:cubicBezTo>
                <a:cubicBezTo>
                  <a:pt x="5626372" y="3297235"/>
                  <a:pt x="5648576" y="3132784"/>
                  <a:pt x="5649237" y="2686593"/>
                </a:cubicBezTo>
                <a:cubicBezTo>
                  <a:pt x="5649795" y="2310090"/>
                  <a:pt x="5648387" y="2296090"/>
                  <a:pt x="5584746" y="2045243"/>
                </a:cubicBezTo>
                <a:cubicBezTo>
                  <a:pt x="5459694" y="1552338"/>
                  <a:pt x="5192801" y="1084804"/>
                  <a:pt x="4825019" y="714380"/>
                </a:cubicBezTo>
                <a:cubicBezTo>
                  <a:pt x="4598482" y="486217"/>
                  <a:pt x="4398324" y="341501"/>
                  <a:pt x="4111035" y="198165"/>
                </a:cubicBezTo>
                <a:cubicBezTo>
                  <a:pt x="3833688" y="59789"/>
                  <a:pt x="3597551" y="8993"/>
                  <a:pt x="3201203" y="2446"/>
                </a:cubicBezTo>
                <a:cubicBezTo>
                  <a:pt x="3053127" y="0"/>
                  <a:pt x="2914828" y="126"/>
                  <a:pt x="2893873" y="2727"/>
                </a:cubicBezTo>
                <a:close/>
              </a:path>
            </a:pathLst>
          </a:custGeom>
          <a:solidFill>
            <a:schemeClr val="accent2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JavaMail邮件客户端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393843" y="1595520"/>
            <a:ext cx="1970022" cy="1887749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4346451" y="1543621"/>
            <a:ext cx="3487144" cy="4177157"/>
          </a:xfrm>
          <a:prstGeom prst="snip1Rect">
            <a:avLst>
              <a:gd name="adj" fmla="val 30734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6746" y="1595520"/>
            <a:ext cx="1970022" cy="188774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661148" y="1543621"/>
            <a:ext cx="3487144" cy="4177157"/>
          </a:xfrm>
          <a:prstGeom prst="snip1Rect">
            <a:avLst>
              <a:gd name="adj" fmla="val 3073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29256" y="2744582"/>
            <a:ext cx="3162562" cy="25034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实现教师端绘图同步至学生端。
使用Java图形绘制API，设计文件传输协议。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493611" y="1757760"/>
            <a:ext cx="2498206" cy="683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功能需求与技术选型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4907" y="1771649"/>
            <a:ext cx="285937" cy="241593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1" name="标题 1"/>
          <p:cNvCxnSpPr/>
          <p:nvPr/>
        </p:nvCxnSpPr>
        <p:spPr>
          <a:xfrm flipH="1">
            <a:off x="1248192" y="2545237"/>
            <a:ext cx="2743628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1248192" y="2530161"/>
            <a:ext cx="594624" cy="3015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16353" y="2744582"/>
            <a:ext cx="3162562" cy="25034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实时数据同步与多客户端交互。
通过Socket传输绘图数据，实现多客户端同步。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180708" y="1757760"/>
            <a:ext cx="2498206" cy="683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核心技术点解析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592003" y="1757760"/>
            <a:ext cx="285937" cy="26937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6" name="标题 1"/>
          <p:cNvCxnSpPr/>
          <p:nvPr/>
        </p:nvCxnSpPr>
        <p:spPr>
          <a:xfrm flipH="1">
            <a:off x="4935287" y="2545237"/>
            <a:ext cx="2743628" cy="0"/>
          </a:xfrm>
          <a:prstGeom prst="line">
            <a:avLst/>
          </a:prstGeom>
          <a:noFill/>
          <a:ln w="12700" cap="sq">
            <a:solidFill>
              <a:schemeClr val="accent2"/>
            </a:solidFill>
            <a:miter/>
          </a:ln>
        </p:spPr>
      </p:cxnSp>
      <p:sp>
        <p:nvSpPr>
          <p:cNvPr id="17" name="标题 1"/>
          <p:cNvSpPr txBox="1"/>
          <p:nvPr/>
        </p:nvSpPr>
        <p:spPr>
          <a:xfrm>
            <a:off x="4935287" y="2530161"/>
            <a:ext cx="594624" cy="30152"/>
          </a:xfrm>
          <a:prstGeom prst="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77354" y="1595520"/>
            <a:ext cx="1970022" cy="1887749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flipH="1">
            <a:off x="8031756" y="1543621"/>
            <a:ext cx="3487144" cy="4177157"/>
          </a:xfrm>
          <a:prstGeom prst="snip1Rect">
            <a:avLst>
              <a:gd name="adj" fmla="val 3073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199864" y="2744582"/>
            <a:ext cx="3162562" cy="250348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绘图数据压缩与传输效率优化。
使用算法压缩数据，减少传输延迟。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864219" y="1757760"/>
            <a:ext cx="2498206" cy="68349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项目难点与解决方案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275514" y="1764013"/>
            <a:ext cx="285937" cy="256866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 flipH="1">
            <a:off x="8618798" y="2545237"/>
            <a:ext cx="2743628" cy="0"/>
          </a:xfrm>
          <a:prstGeom prst="line">
            <a:avLst/>
          </a:prstGeom>
          <a:noFill/>
          <a:ln w="12700" cap="sq">
            <a:solidFill>
              <a:schemeClr val="accent1"/>
            </a:solidFill>
            <a:miter/>
          </a:ln>
        </p:spPr>
      </p:cxnSp>
      <p:sp>
        <p:nvSpPr>
          <p:cNvPr id="24" name="标题 1"/>
          <p:cNvSpPr txBox="1"/>
          <p:nvPr/>
        </p:nvSpPr>
        <p:spPr>
          <a:xfrm>
            <a:off x="8618798" y="2530161"/>
            <a:ext cx="594624" cy="30152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JavaSocket白板程序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实践步骤与指导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04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439932" y="1432222"/>
            <a:ext cx="3384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明确项目功能模块，如聊天室需包含登录、群聊、私聊等功能。
通过需求调研，确定项目目标与技术路线。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3240" y="5354841"/>
            <a:ext cx="3384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使用单元测试、日志工具排查问题。
优化代码性能，提升系统稳定性。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153857" y="5354841"/>
            <a:ext cx="3384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全功能联调，确保各模块协同工作。
通过测试验证项目功能完整性。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153857" y="3584656"/>
            <a:ext cx="3384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分阶段实现核心功能，如先完成Socket通信，再扩展图形界面。
采用模块化开发，降低项目复杂度。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710929" y="2923622"/>
            <a:ext cx="2770142" cy="2770142"/>
          </a:xfrm>
          <a:prstGeom prst="donut">
            <a:avLst>
              <a:gd name="adj" fmla="val 17323"/>
            </a:avLst>
          </a:prstGeom>
          <a:solidFill>
            <a:schemeClr val="accent1">
              <a:alpha val="26000"/>
            </a:schemeClr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547515" y="2442767"/>
            <a:ext cx="1148560" cy="114855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20818" y="3362814"/>
            <a:ext cx="1148560" cy="114855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281361" y="3362814"/>
            <a:ext cx="1148560" cy="114855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61830" y="4862342"/>
            <a:ext cx="1148560" cy="114855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41393" y="4862342"/>
            <a:ext cx="1148560" cy="1148558"/>
          </a:xfrm>
          <a:prstGeom prst="ellipse">
            <a:avLst/>
          </a:prstGeom>
          <a:gradFill>
            <a:gsLst>
              <a:gs pos="0">
                <a:schemeClr val="accent1">
                  <a:lumMod val="40000"/>
                  <a:lumOff val="60000"/>
                </a:schemeClr>
              </a:gs>
              <a:gs pos="31000">
                <a:schemeClr val="accent1">
                  <a:lumMod val="60000"/>
                  <a:lumOff val="40000"/>
                </a:schemeClr>
              </a:gs>
              <a:gs pos="73000">
                <a:schemeClr val="accent1"/>
              </a:gs>
            </a:gsLst>
            <a:path path="circle">
              <a:fillToRect r="100000" b="100000"/>
            </a:path>
            <a:tileRect l="-100000" t="-10000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757738" y="2671764"/>
            <a:ext cx="701675" cy="536575"/>
          </a:xfrm>
          <a:custGeom>
            <a:avLst/>
            <a:gdLst>
              <a:gd name="T0" fmla="*/ 269 w 295"/>
              <a:gd name="T1" fmla="*/ 13 h 225"/>
              <a:gd name="T2" fmla="*/ 113 w 295"/>
              <a:gd name="T3" fmla="*/ 71 h 225"/>
              <a:gd name="T4" fmla="*/ 0 w 295"/>
              <a:gd name="T5" fmla="*/ 224 h 225"/>
              <a:gd name="T6" fmla="*/ 4 w 295"/>
              <a:gd name="T7" fmla="*/ 225 h 225"/>
              <a:gd name="T8" fmla="*/ 116 w 295"/>
              <a:gd name="T9" fmla="*/ 74 h 225"/>
              <a:gd name="T10" fmla="*/ 269 w 295"/>
              <a:gd name="T11" fmla="*/ 17 h 225"/>
              <a:gd name="T12" fmla="*/ 271 w 295"/>
              <a:gd name="T13" fmla="*/ 30 h 225"/>
              <a:gd name="T14" fmla="*/ 295 w 295"/>
              <a:gd name="T15" fmla="*/ 12 h 225"/>
              <a:gd name="T16" fmla="*/ 268 w 295"/>
              <a:gd name="T17" fmla="*/ 0 h 225"/>
              <a:gd name="T18" fmla="*/ 269 w 295"/>
              <a:gd name="T19" fmla="*/ 13 h 225"/>
            </a:gdLst>
            <a:ahLst/>
            <a:cxnLst/>
            <a:rect l="0" t="0" r="r" b="b"/>
            <a:pathLst>
              <a:path w="295" h="225">
                <a:moveTo>
                  <a:pt x="269" y="13"/>
                </a:moveTo>
                <a:cubicBezTo>
                  <a:pt x="232" y="18"/>
                  <a:pt x="167" y="32"/>
                  <a:pt x="113" y="71"/>
                </a:cubicBezTo>
                <a:cubicBezTo>
                  <a:pt x="36" y="127"/>
                  <a:pt x="1" y="223"/>
                  <a:pt x="0" y="224"/>
                </a:cubicBezTo>
                <a:cubicBezTo>
                  <a:pt x="4" y="225"/>
                  <a:pt x="4" y="225"/>
                  <a:pt x="4" y="225"/>
                </a:cubicBezTo>
                <a:cubicBezTo>
                  <a:pt x="5" y="224"/>
                  <a:pt x="40" y="130"/>
                  <a:pt x="116" y="74"/>
                </a:cubicBezTo>
                <a:cubicBezTo>
                  <a:pt x="169" y="36"/>
                  <a:pt x="233" y="22"/>
                  <a:pt x="269" y="17"/>
                </a:cubicBezTo>
                <a:cubicBezTo>
                  <a:pt x="271" y="30"/>
                  <a:pt x="271" y="30"/>
                  <a:pt x="271" y="30"/>
                </a:cubicBezTo>
                <a:cubicBezTo>
                  <a:pt x="295" y="12"/>
                  <a:pt x="295" y="12"/>
                  <a:pt x="295" y="12"/>
                </a:cubicBezTo>
                <a:cubicBezTo>
                  <a:pt x="268" y="0"/>
                  <a:pt x="268" y="0"/>
                  <a:pt x="268" y="0"/>
                </a:cubicBezTo>
                <a:lnTo>
                  <a:pt x="269" y="13"/>
                </a:lnTo>
                <a:close/>
              </a:path>
            </a:pathLst>
          </a:custGeom>
          <a:gradFill>
            <a:gsLst>
              <a:gs pos="43000">
                <a:schemeClr val="accent1"/>
              </a:gs>
              <a:gs pos="6200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40000"/>
                  <a:lumOff val="60000"/>
                </a:schemeClr>
              </a:gs>
              <a:gs pos="97345">
                <a:schemeClr val="accent1">
                  <a:lumMod val="20000"/>
                  <a:lumOff val="80000"/>
                </a:schemeClr>
              </a:gs>
            </a:gsLst>
            <a:lin ang="108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313237" y="4427539"/>
            <a:ext cx="319088" cy="823912"/>
          </a:xfrm>
          <a:custGeom>
            <a:avLst/>
            <a:gdLst>
              <a:gd name="T0" fmla="*/ 25 w 134"/>
              <a:gd name="T1" fmla="*/ 190 h 346"/>
              <a:gd name="T2" fmla="*/ 17 w 134"/>
              <a:gd name="T3" fmla="*/ 26 h 346"/>
              <a:gd name="T4" fmla="*/ 30 w 134"/>
              <a:gd name="T5" fmla="*/ 29 h 346"/>
              <a:gd name="T6" fmla="*/ 21 w 134"/>
              <a:gd name="T7" fmla="*/ 0 h 346"/>
              <a:gd name="T8" fmla="*/ 1 w 134"/>
              <a:gd name="T9" fmla="*/ 23 h 346"/>
              <a:gd name="T10" fmla="*/ 13 w 134"/>
              <a:gd name="T11" fmla="*/ 25 h 346"/>
              <a:gd name="T12" fmla="*/ 21 w 134"/>
              <a:gd name="T13" fmla="*/ 191 h 346"/>
              <a:gd name="T14" fmla="*/ 132 w 134"/>
              <a:gd name="T15" fmla="*/ 346 h 346"/>
              <a:gd name="T16" fmla="*/ 134 w 134"/>
              <a:gd name="T17" fmla="*/ 343 h 346"/>
              <a:gd name="T18" fmla="*/ 25 w 134"/>
              <a:gd name="T19" fmla="*/ 190 h 346"/>
            </a:gdLst>
            <a:ahLst/>
            <a:cxnLst/>
            <a:rect l="0" t="0" r="r" b="b"/>
            <a:pathLst>
              <a:path w="134" h="346">
                <a:moveTo>
                  <a:pt x="25" y="190"/>
                </a:moveTo>
                <a:cubicBezTo>
                  <a:pt x="4" y="128"/>
                  <a:pt x="11" y="62"/>
                  <a:pt x="17" y="26"/>
                </a:cubicBezTo>
                <a:cubicBezTo>
                  <a:pt x="30" y="29"/>
                  <a:pt x="30" y="29"/>
                  <a:pt x="30" y="29"/>
                </a:cubicBezTo>
                <a:cubicBezTo>
                  <a:pt x="21" y="0"/>
                  <a:pt x="21" y="0"/>
                  <a:pt x="21" y="0"/>
                </a:cubicBezTo>
                <a:cubicBezTo>
                  <a:pt x="1" y="23"/>
                  <a:pt x="1" y="23"/>
                  <a:pt x="1" y="23"/>
                </a:cubicBezTo>
                <a:cubicBezTo>
                  <a:pt x="13" y="25"/>
                  <a:pt x="13" y="25"/>
                  <a:pt x="13" y="25"/>
                </a:cubicBezTo>
                <a:cubicBezTo>
                  <a:pt x="7" y="62"/>
                  <a:pt x="0" y="128"/>
                  <a:pt x="21" y="191"/>
                </a:cubicBezTo>
                <a:cubicBezTo>
                  <a:pt x="50" y="282"/>
                  <a:pt x="131" y="346"/>
                  <a:pt x="132" y="346"/>
                </a:cubicBezTo>
                <a:cubicBezTo>
                  <a:pt x="134" y="343"/>
                  <a:pt x="134" y="343"/>
                  <a:pt x="134" y="343"/>
                </a:cubicBezTo>
                <a:cubicBezTo>
                  <a:pt x="133" y="342"/>
                  <a:pt x="54" y="280"/>
                  <a:pt x="25" y="190"/>
                </a:cubicBezTo>
                <a:close/>
              </a:path>
            </a:pathLst>
          </a:custGeom>
          <a:gradFill>
            <a:gsLst>
              <a:gs pos="43000">
                <a:schemeClr val="accent1"/>
              </a:gs>
              <a:gs pos="6200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40000"/>
                  <a:lumOff val="60000"/>
                </a:schemeClr>
              </a:gs>
              <a:gs pos="97345">
                <a:schemeClr val="accent1">
                  <a:lumMod val="20000"/>
                  <a:lumOff val="80000"/>
                </a:schemeClr>
              </a:gs>
            </a:gsLst>
            <a:lin ang="54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667375" y="6003926"/>
            <a:ext cx="863600" cy="142875"/>
          </a:xfrm>
          <a:custGeom>
            <a:avLst/>
            <a:gdLst>
              <a:gd name="T0" fmla="*/ 182 w 363"/>
              <a:gd name="T1" fmla="*/ 56 h 60"/>
              <a:gd name="T2" fmla="*/ 24 w 363"/>
              <a:gd name="T3" fmla="*/ 13 h 60"/>
              <a:gd name="T4" fmla="*/ 30 w 363"/>
              <a:gd name="T5" fmla="*/ 1 h 60"/>
              <a:gd name="T6" fmla="*/ 0 w 363"/>
              <a:gd name="T7" fmla="*/ 1 h 60"/>
              <a:gd name="T8" fmla="*/ 15 w 363"/>
              <a:gd name="T9" fmla="*/ 28 h 60"/>
              <a:gd name="T10" fmla="*/ 22 w 363"/>
              <a:gd name="T11" fmla="*/ 16 h 60"/>
              <a:gd name="T12" fmla="*/ 182 w 363"/>
              <a:gd name="T13" fmla="*/ 60 h 60"/>
              <a:gd name="T14" fmla="*/ 363 w 363"/>
              <a:gd name="T15" fmla="*/ 3 h 60"/>
              <a:gd name="T16" fmla="*/ 361 w 363"/>
              <a:gd name="T17" fmla="*/ 0 h 60"/>
              <a:gd name="T18" fmla="*/ 182 w 363"/>
              <a:gd name="T19" fmla="*/ 56 h 60"/>
            </a:gdLst>
            <a:ahLst/>
            <a:cxnLst/>
            <a:rect l="0" t="0" r="r" b="b"/>
            <a:pathLst>
              <a:path w="363" h="60">
                <a:moveTo>
                  <a:pt x="182" y="56"/>
                </a:moveTo>
                <a:cubicBezTo>
                  <a:pt x="116" y="56"/>
                  <a:pt x="56" y="30"/>
                  <a:pt x="24" y="13"/>
                </a:cubicBezTo>
                <a:cubicBezTo>
                  <a:pt x="30" y="1"/>
                  <a:pt x="30" y="1"/>
                  <a:pt x="30" y="1"/>
                </a:cubicBezTo>
                <a:cubicBezTo>
                  <a:pt x="0" y="1"/>
                  <a:pt x="0" y="1"/>
                  <a:pt x="0" y="1"/>
                </a:cubicBezTo>
                <a:cubicBezTo>
                  <a:pt x="15" y="28"/>
                  <a:pt x="15" y="28"/>
                  <a:pt x="15" y="28"/>
                </a:cubicBezTo>
                <a:cubicBezTo>
                  <a:pt x="22" y="16"/>
                  <a:pt x="22" y="16"/>
                  <a:pt x="22" y="16"/>
                </a:cubicBezTo>
                <a:cubicBezTo>
                  <a:pt x="54" y="34"/>
                  <a:pt x="116" y="60"/>
                  <a:pt x="182" y="60"/>
                </a:cubicBezTo>
                <a:cubicBezTo>
                  <a:pt x="277" y="60"/>
                  <a:pt x="362" y="4"/>
                  <a:pt x="363" y="3"/>
                </a:cubicBezTo>
                <a:cubicBezTo>
                  <a:pt x="361" y="0"/>
                  <a:pt x="361" y="0"/>
                  <a:pt x="361" y="0"/>
                </a:cubicBezTo>
                <a:cubicBezTo>
                  <a:pt x="360" y="0"/>
                  <a:pt x="276" y="56"/>
                  <a:pt x="182" y="56"/>
                </a:cubicBezTo>
                <a:close/>
              </a:path>
            </a:pathLst>
          </a:custGeom>
          <a:gradFill>
            <a:gsLst>
              <a:gs pos="43000">
                <a:schemeClr val="accent1"/>
              </a:gs>
              <a:gs pos="6200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40000"/>
                  <a:lumOff val="60000"/>
                </a:schemeClr>
              </a:gs>
              <a:gs pos="97345">
                <a:schemeClr val="accent1">
                  <a:lumMod val="20000"/>
                  <a:lumOff val="80000"/>
                </a:schemeClr>
              </a:gs>
            </a:gsLst>
            <a:lin ang="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7570788" y="4432301"/>
            <a:ext cx="336550" cy="822325"/>
          </a:xfrm>
          <a:custGeom>
            <a:avLst/>
            <a:gdLst>
              <a:gd name="T0" fmla="*/ 113 w 142"/>
              <a:gd name="T1" fmla="*/ 190 h 345"/>
              <a:gd name="T2" fmla="*/ 114 w 142"/>
              <a:gd name="T3" fmla="*/ 0 h 345"/>
              <a:gd name="T4" fmla="*/ 110 w 142"/>
              <a:gd name="T5" fmla="*/ 1 h 345"/>
              <a:gd name="T6" fmla="*/ 109 w 142"/>
              <a:gd name="T7" fmla="*/ 189 h 345"/>
              <a:gd name="T8" fmla="*/ 18 w 142"/>
              <a:gd name="T9" fmla="*/ 326 h 345"/>
              <a:gd name="T10" fmla="*/ 9 w 142"/>
              <a:gd name="T11" fmla="*/ 316 h 345"/>
              <a:gd name="T12" fmla="*/ 0 w 142"/>
              <a:gd name="T13" fmla="*/ 345 h 345"/>
              <a:gd name="T14" fmla="*/ 30 w 142"/>
              <a:gd name="T15" fmla="*/ 339 h 345"/>
              <a:gd name="T16" fmla="*/ 21 w 142"/>
              <a:gd name="T17" fmla="*/ 329 h 345"/>
              <a:gd name="T18" fmla="*/ 113 w 142"/>
              <a:gd name="T19" fmla="*/ 190 h 345"/>
            </a:gdLst>
            <a:ahLst/>
            <a:cxnLst/>
            <a:rect l="0" t="0" r="r" b="b"/>
            <a:pathLst>
              <a:path w="142" h="345">
                <a:moveTo>
                  <a:pt x="113" y="190"/>
                </a:moveTo>
                <a:cubicBezTo>
                  <a:pt x="142" y="100"/>
                  <a:pt x="114" y="1"/>
                  <a:pt x="114" y="0"/>
                </a:cubicBezTo>
                <a:cubicBezTo>
                  <a:pt x="110" y="1"/>
                  <a:pt x="110" y="1"/>
                  <a:pt x="110" y="1"/>
                </a:cubicBezTo>
                <a:cubicBezTo>
                  <a:pt x="110" y="2"/>
                  <a:pt x="138" y="99"/>
                  <a:pt x="109" y="189"/>
                </a:cubicBezTo>
                <a:cubicBezTo>
                  <a:pt x="89" y="251"/>
                  <a:pt x="45" y="301"/>
                  <a:pt x="18" y="326"/>
                </a:cubicBezTo>
                <a:cubicBezTo>
                  <a:pt x="9" y="316"/>
                  <a:pt x="9" y="316"/>
                  <a:pt x="9" y="316"/>
                </a:cubicBezTo>
                <a:cubicBezTo>
                  <a:pt x="0" y="345"/>
                  <a:pt x="0" y="345"/>
                  <a:pt x="0" y="345"/>
                </a:cubicBezTo>
                <a:cubicBezTo>
                  <a:pt x="30" y="339"/>
                  <a:pt x="30" y="339"/>
                  <a:pt x="30" y="339"/>
                </a:cubicBezTo>
                <a:cubicBezTo>
                  <a:pt x="21" y="329"/>
                  <a:pt x="21" y="329"/>
                  <a:pt x="21" y="329"/>
                </a:cubicBezTo>
                <a:cubicBezTo>
                  <a:pt x="48" y="303"/>
                  <a:pt x="92" y="253"/>
                  <a:pt x="113" y="190"/>
                </a:cubicBezTo>
                <a:close/>
              </a:path>
            </a:pathLst>
          </a:custGeom>
          <a:gradFill>
            <a:gsLst>
              <a:gs pos="43000">
                <a:schemeClr val="accent1"/>
              </a:gs>
              <a:gs pos="6200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40000"/>
                  <a:lumOff val="60000"/>
                </a:schemeClr>
              </a:gs>
              <a:gs pos="97345">
                <a:schemeClr val="accent1">
                  <a:lumMod val="20000"/>
                  <a:lumOff val="80000"/>
                </a:schemeClr>
              </a:gs>
            </a:gsLst>
            <a:lin ang="162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46875" y="2698751"/>
            <a:ext cx="704850" cy="511175"/>
          </a:xfrm>
          <a:custGeom>
            <a:avLst/>
            <a:gdLst>
              <a:gd name="T0" fmla="*/ 180 w 296"/>
              <a:gd name="T1" fmla="*/ 61 h 215"/>
              <a:gd name="T2" fmla="*/ 0 w 296"/>
              <a:gd name="T3" fmla="*/ 0 h 215"/>
              <a:gd name="T4" fmla="*/ 0 w 296"/>
              <a:gd name="T5" fmla="*/ 4 h 215"/>
              <a:gd name="T6" fmla="*/ 178 w 296"/>
              <a:gd name="T7" fmla="*/ 64 h 215"/>
              <a:gd name="T8" fmla="*/ 280 w 296"/>
              <a:gd name="T9" fmla="*/ 192 h 215"/>
              <a:gd name="T10" fmla="*/ 268 w 296"/>
              <a:gd name="T11" fmla="*/ 198 h 215"/>
              <a:gd name="T12" fmla="*/ 293 w 296"/>
              <a:gd name="T13" fmla="*/ 215 h 215"/>
              <a:gd name="T14" fmla="*/ 296 w 296"/>
              <a:gd name="T15" fmla="*/ 185 h 215"/>
              <a:gd name="T16" fmla="*/ 284 w 296"/>
              <a:gd name="T17" fmla="*/ 191 h 215"/>
              <a:gd name="T18" fmla="*/ 180 w 296"/>
              <a:gd name="T19" fmla="*/ 61 h 215"/>
            </a:gdLst>
            <a:ahLst/>
            <a:cxnLst/>
            <a:rect l="0" t="0" r="r" b="b"/>
            <a:pathLst>
              <a:path w="296" h="215">
                <a:moveTo>
                  <a:pt x="180" y="61"/>
                </a:moveTo>
                <a:cubicBezTo>
                  <a:pt x="103" y="4"/>
                  <a:pt x="1" y="0"/>
                  <a:pt x="0" y="0"/>
                </a:cubicBezTo>
                <a:cubicBezTo>
                  <a:pt x="0" y="4"/>
                  <a:pt x="0" y="4"/>
                  <a:pt x="0" y="4"/>
                </a:cubicBezTo>
                <a:cubicBezTo>
                  <a:pt x="1" y="4"/>
                  <a:pt x="102" y="8"/>
                  <a:pt x="178" y="64"/>
                </a:cubicBezTo>
                <a:cubicBezTo>
                  <a:pt x="231" y="102"/>
                  <a:pt x="264" y="159"/>
                  <a:pt x="280" y="192"/>
                </a:cubicBezTo>
                <a:cubicBezTo>
                  <a:pt x="268" y="198"/>
                  <a:pt x="268" y="198"/>
                  <a:pt x="268" y="198"/>
                </a:cubicBezTo>
                <a:cubicBezTo>
                  <a:pt x="293" y="215"/>
                  <a:pt x="293" y="215"/>
                  <a:pt x="293" y="215"/>
                </a:cubicBezTo>
                <a:cubicBezTo>
                  <a:pt x="296" y="185"/>
                  <a:pt x="296" y="185"/>
                  <a:pt x="296" y="185"/>
                </a:cubicBezTo>
                <a:cubicBezTo>
                  <a:pt x="284" y="191"/>
                  <a:pt x="284" y="191"/>
                  <a:pt x="284" y="191"/>
                </a:cubicBezTo>
                <a:cubicBezTo>
                  <a:pt x="268" y="157"/>
                  <a:pt x="234" y="100"/>
                  <a:pt x="180" y="61"/>
                </a:cubicBezTo>
                <a:close/>
              </a:path>
            </a:pathLst>
          </a:custGeom>
          <a:gradFill>
            <a:gsLst>
              <a:gs pos="43000">
                <a:schemeClr val="accent1"/>
              </a:gs>
              <a:gs pos="62000">
                <a:schemeClr val="accent1">
                  <a:lumMod val="60000"/>
                  <a:lumOff val="40000"/>
                </a:schemeClr>
              </a:gs>
              <a:gs pos="81000">
                <a:schemeClr val="accent1">
                  <a:lumMod val="40000"/>
                  <a:lumOff val="60000"/>
                </a:schemeClr>
              </a:gs>
              <a:gs pos="97345">
                <a:schemeClr val="accent1">
                  <a:lumMod val="20000"/>
                  <a:lumOff val="80000"/>
                </a:schemeClr>
              </a:gs>
            </a:gsLst>
            <a:lin ang="16200000" scaled="0"/>
          </a:gra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722734" y="5277033"/>
            <a:ext cx="385878" cy="319176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5163596" y="5277033"/>
            <a:ext cx="345028" cy="319176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235510" y="3777505"/>
            <a:ext cx="319176" cy="31917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673356" y="3777505"/>
            <a:ext cx="364570" cy="31917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5982054" y="2857458"/>
            <a:ext cx="279482" cy="319176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663240" y="3584656"/>
            <a:ext cx="3384000" cy="100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配置JDK、IDE、依赖库，如JavaMail.jar。
确保开发环境稳定，为项目开发提供支持。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663240" y="3144005"/>
            <a:ext cx="3384000" cy="458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环境搭建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663240" y="4888057"/>
            <a:ext cx="3384000" cy="458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调试与优化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4439932" y="918997"/>
            <a:ext cx="3384000" cy="458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需求分析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8153857" y="3144005"/>
            <a:ext cx="3384000" cy="458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模块开发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8153857" y="4888057"/>
            <a:ext cx="3384000" cy="4581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36000" rIns="0" bIns="3600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集成与测试</a:t>
            </a: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通用流程</a:t>
            </a: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102703" y="2568319"/>
            <a:ext cx="3986594" cy="1751854"/>
          </a:xfrm>
          <a:custGeom>
            <a:avLst/>
            <a:gdLst/>
            <a:ahLst/>
            <a:cxnLst/>
            <a:rect l="0" t="0" r="r" b="b"/>
            <a:pathLst>
              <a:path w="21148" h="20611" extrusionOk="0">
                <a:moveTo>
                  <a:pt x="16500" y="20611"/>
                </a:moveTo>
                <a:cubicBezTo>
                  <a:pt x="15311" y="20611"/>
                  <a:pt x="14122" y="19597"/>
                  <a:pt x="13218" y="17594"/>
                </a:cubicBezTo>
                <a:cubicBezTo>
                  <a:pt x="10257" y="11028"/>
                  <a:pt x="10257" y="11028"/>
                  <a:pt x="10257" y="11028"/>
                </a:cubicBezTo>
                <a:cubicBezTo>
                  <a:pt x="7284" y="4437"/>
                  <a:pt x="7284" y="4437"/>
                  <a:pt x="7284" y="4437"/>
                </a:cubicBezTo>
                <a:cubicBezTo>
                  <a:pt x="6586" y="2890"/>
                  <a:pt x="5649" y="2028"/>
                  <a:pt x="4642" y="2028"/>
                </a:cubicBezTo>
                <a:cubicBezTo>
                  <a:pt x="3648" y="2028"/>
                  <a:pt x="2710" y="2890"/>
                  <a:pt x="2001" y="4437"/>
                </a:cubicBezTo>
                <a:cubicBezTo>
                  <a:pt x="1304" y="6008"/>
                  <a:pt x="915" y="8087"/>
                  <a:pt x="915" y="10293"/>
                </a:cubicBezTo>
                <a:cubicBezTo>
                  <a:pt x="915" y="12524"/>
                  <a:pt x="1304" y="14603"/>
                  <a:pt x="2001" y="16149"/>
                </a:cubicBezTo>
                <a:cubicBezTo>
                  <a:pt x="3465" y="19394"/>
                  <a:pt x="5832" y="19394"/>
                  <a:pt x="7284" y="16149"/>
                </a:cubicBezTo>
                <a:cubicBezTo>
                  <a:pt x="9491" y="11256"/>
                  <a:pt x="9491" y="11256"/>
                  <a:pt x="9491" y="11256"/>
                </a:cubicBezTo>
                <a:cubicBezTo>
                  <a:pt x="10143" y="12701"/>
                  <a:pt x="10143" y="12701"/>
                  <a:pt x="10143" y="12701"/>
                </a:cubicBezTo>
                <a:cubicBezTo>
                  <a:pt x="7936" y="17594"/>
                  <a:pt x="7936" y="17594"/>
                  <a:pt x="7936" y="17594"/>
                </a:cubicBezTo>
                <a:cubicBezTo>
                  <a:pt x="6118" y="21600"/>
                  <a:pt x="3167" y="21600"/>
                  <a:pt x="1361" y="17594"/>
                </a:cubicBezTo>
                <a:cubicBezTo>
                  <a:pt x="480" y="15642"/>
                  <a:pt x="0" y="13056"/>
                  <a:pt x="0" y="10293"/>
                </a:cubicBezTo>
                <a:cubicBezTo>
                  <a:pt x="0" y="7555"/>
                  <a:pt x="480" y="4969"/>
                  <a:pt x="1361" y="3017"/>
                </a:cubicBezTo>
                <a:cubicBezTo>
                  <a:pt x="2241" y="1065"/>
                  <a:pt x="3408" y="0"/>
                  <a:pt x="4642" y="0"/>
                </a:cubicBezTo>
                <a:cubicBezTo>
                  <a:pt x="5889" y="0"/>
                  <a:pt x="7055" y="1065"/>
                  <a:pt x="7936" y="3017"/>
                </a:cubicBezTo>
                <a:cubicBezTo>
                  <a:pt x="10897" y="9583"/>
                  <a:pt x="10897" y="9583"/>
                  <a:pt x="10897" y="9583"/>
                </a:cubicBezTo>
                <a:cubicBezTo>
                  <a:pt x="13859" y="16149"/>
                  <a:pt x="13859" y="16149"/>
                  <a:pt x="13859" y="16149"/>
                </a:cubicBezTo>
                <a:cubicBezTo>
                  <a:pt x="15322" y="19394"/>
                  <a:pt x="17689" y="19394"/>
                  <a:pt x="19142" y="16149"/>
                </a:cubicBezTo>
                <a:cubicBezTo>
                  <a:pt x="20605" y="12930"/>
                  <a:pt x="20605" y="7682"/>
                  <a:pt x="19142" y="4437"/>
                </a:cubicBezTo>
                <a:cubicBezTo>
                  <a:pt x="18444" y="2890"/>
                  <a:pt x="17506" y="2028"/>
                  <a:pt x="16500" y="2028"/>
                </a:cubicBezTo>
                <a:cubicBezTo>
                  <a:pt x="15505" y="2028"/>
                  <a:pt x="14568" y="2890"/>
                  <a:pt x="13859" y="4437"/>
                </a:cubicBezTo>
                <a:cubicBezTo>
                  <a:pt x="11640" y="9380"/>
                  <a:pt x="11640" y="9380"/>
                  <a:pt x="11640" y="9380"/>
                </a:cubicBezTo>
                <a:cubicBezTo>
                  <a:pt x="10989" y="7935"/>
                  <a:pt x="10989" y="7935"/>
                  <a:pt x="10989" y="7935"/>
                </a:cubicBezTo>
                <a:cubicBezTo>
                  <a:pt x="13218" y="3017"/>
                  <a:pt x="13218" y="3017"/>
                  <a:pt x="13218" y="3017"/>
                </a:cubicBezTo>
                <a:cubicBezTo>
                  <a:pt x="14099" y="1065"/>
                  <a:pt x="15265" y="0"/>
                  <a:pt x="16500" y="0"/>
                </a:cubicBezTo>
                <a:cubicBezTo>
                  <a:pt x="17747" y="0"/>
                  <a:pt x="18913" y="1065"/>
                  <a:pt x="19793" y="3017"/>
                </a:cubicBezTo>
                <a:cubicBezTo>
                  <a:pt x="21600" y="7023"/>
                  <a:pt x="21600" y="13563"/>
                  <a:pt x="19793" y="17594"/>
                </a:cubicBezTo>
                <a:cubicBezTo>
                  <a:pt x="18890" y="19597"/>
                  <a:pt x="17689" y="20611"/>
                  <a:pt x="16500" y="20611"/>
                </a:cubicBezTo>
                <a:close/>
              </a:path>
            </a:pathLst>
          </a:custGeom>
          <a:solidFill>
            <a:schemeClr val="bg1">
              <a:lumMod val="95000"/>
            </a:schemeClr>
          </a:soli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197306" y="2678612"/>
            <a:ext cx="3815650" cy="1581980"/>
          </a:xfrm>
          <a:custGeom>
            <a:avLst/>
            <a:gdLst/>
            <a:ahLst/>
            <a:cxnLst/>
            <a:rect l="0" t="0" r="r" b="b"/>
            <a:pathLst>
              <a:path w="20762" h="19681" extrusionOk="0">
                <a:moveTo>
                  <a:pt x="11143" y="8083"/>
                </a:moveTo>
                <a:cubicBezTo>
                  <a:pt x="13418" y="2878"/>
                  <a:pt x="13418" y="2878"/>
                  <a:pt x="13418" y="2878"/>
                </a:cubicBezTo>
                <a:cubicBezTo>
                  <a:pt x="15095" y="-959"/>
                  <a:pt x="17816" y="-959"/>
                  <a:pt x="19504" y="2878"/>
                </a:cubicBezTo>
                <a:cubicBezTo>
                  <a:pt x="19504" y="2878"/>
                  <a:pt x="19504" y="2878"/>
                  <a:pt x="19504" y="2878"/>
                </a:cubicBezTo>
                <a:cubicBezTo>
                  <a:pt x="21181" y="6715"/>
                  <a:pt x="21181" y="12940"/>
                  <a:pt x="19504" y="16804"/>
                </a:cubicBezTo>
                <a:cubicBezTo>
                  <a:pt x="19504" y="16804"/>
                  <a:pt x="19504" y="16804"/>
                  <a:pt x="19504" y="16804"/>
                </a:cubicBezTo>
                <a:cubicBezTo>
                  <a:pt x="17816" y="20641"/>
                  <a:pt x="15095" y="20641"/>
                  <a:pt x="13418" y="16804"/>
                </a:cubicBezTo>
                <a:cubicBezTo>
                  <a:pt x="10381" y="9828"/>
                  <a:pt x="10381" y="9828"/>
                  <a:pt x="10381" y="9828"/>
                </a:cubicBezTo>
                <a:cubicBezTo>
                  <a:pt x="7344" y="2878"/>
                  <a:pt x="7344" y="2878"/>
                  <a:pt x="7344" y="2878"/>
                </a:cubicBezTo>
                <a:cubicBezTo>
                  <a:pt x="5667" y="-959"/>
                  <a:pt x="2935" y="-959"/>
                  <a:pt x="1258" y="2878"/>
                </a:cubicBezTo>
                <a:cubicBezTo>
                  <a:pt x="1258" y="2878"/>
                  <a:pt x="1258" y="2878"/>
                  <a:pt x="1258" y="2878"/>
                </a:cubicBezTo>
                <a:cubicBezTo>
                  <a:pt x="-419" y="6715"/>
                  <a:pt x="-419" y="12940"/>
                  <a:pt x="1258" y="16804"/>
                </a:cubicBezTo>
                <a:cubicBezTo>
                  <a:pt x="1258" y="16804"/>
                  <a:pt x="1258" y="16804"/>
                  <a:pt x="1258" y="16804"/>
                </a:cubicBezTo>
                <a:cubicBezTo>
                  <a:pt x="2935" y="20641"/>
                  <a:pt x="5667" y="20641"/>
                  <a:pt x="7344" y="16804"/>
                </a:cubicBezTo>
                <a:cubicBezTo>
                  <a:pt x="9607" y="11625"/>
                  <a:pt x="9607" y="11625"/>
                  <a:pt x="9607" y="11625"/>
                </a:cubicBezTo>
              </a:path>
            </a:pathLst>
          </a:custGeom>
          <a:noFill/>
          <a:ln w="23813" cap="sq">
            <a:solidFill>
              <a:schemeClr val="accent1"/>
            </a:solidFill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70462" y="3113249"/>
            <a:ext cx="584461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624377" y="3113249"/>
            <a:ext cx="582168" cy="584461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16200000" scaled="0"/>
          </a:gradFill>
          <a:ln w="3175" cap="sq">
            <a:noFill/>
            <a:miter/>
          </a:ln>
        </p:spPr>
        <p:txBody>
          <a:bodyPr vert="horz" wrap="square" lIns="45719" tIns="45720" rIns="45719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60400" y="2761877"/>
            <a:ext cx="3189037" cy="44791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93000">
                      <a:srgbClr val="044A91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聊天室开发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342563" y="2750301"/>
            <a:ext cx="3176337" cy="459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gradFill>
                  <a:gsLst>
                    <a:gs pos="0">
                      <a:srgbClr val="0563C1">
                        <a:alpha val="100000"/>
                      </a:srgbClr>
                    </a:gs>
                    <a:gs pos="93000">
                      <a:srgbClr val="044A91">
                        <a:alpha val="100000"/>
                      </a:srgbClr>
                    </a:gs>
                  </a:gsLst>
                  <a:lin ang="27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敏感词分析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342563" y="3236883"/>
            <a:ext cx="3150886" cy="2041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敏感词库加载：使用BufferedReader读取文本文件。
高亮显示：通过正则替换为&lt;span style="color:red"&gt;敏感词&lt;/span&gt;。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698551" y="3236883"/>
            <a:ext cx="3150886" cy="2041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服务器端：使用ServerSocket监听端口，为每个客户端创建独立线程。
客户端：通过Socket连接服务器，实现消息发送/接收。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074525" y="3223382"/>
            <a:ext cx="376335" cy="364194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724392" y="3214410"/>
            <a:ext cx="382138" cy="382138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分项目技术指南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考核方式与评分标准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05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06314" y="2169320"/>
            <a:ext cx="542475" cy="542475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704726" y="2774135"/>
            <a:ext cx="3288012" cy="64911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平时表现（30%）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4727" y="3506531"/>
            <a:ext cx="3288012" cy="15740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课堂互动、在线测试、课后作业。
通过平时表现考察学生学习态度与基础知识掌握。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08123" y="2164754"/>
            <a:ext cx="521692" cy="542475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accent2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445644" y="2774135"/>
            <a:ext cx="3288012" cy="64911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实践过程（30%）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445644" y="3506531"/>
            <a:ext cx="3288012" cy="15740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代码质量、功能完整性、系统效果。
通过实践过程评估学生项目开发能力。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292617" y="2219470"/>
            <a:ext cx="542475" cy="448703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38100" tIns="38100" rIns="38100" bIns="3810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186560" y="2770508"/>
            <a:ext cx="3288012" cy="64911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实验报告（40%）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186562" y="3502904"/>
            <a:ext cx="3288012" cy="157406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完整性、逻辑性、排版美观性。
通过实验报告考察学生总结与表达能力。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成绩构成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 flipV="1">
            <a:off x="1967840" y="1335505"/>
            <a:ext cx="1690162" cy="4513836"/>
          </a:xfrm>
          <a:custGeom>
            <a:avLst/>
            <a:gdLst>
              <a:gd name="connsiteX0" fmla="*/ 0 w 1728432"/>
              <a:gd name="connsiteY0" fmla="*/ 2041171 h 2041171"/>
              <a:gd name="connsiteX1" fmla="*/ 1600788 w 1728432"/>
              <a:gd name="connsiteY1" fmla="*/ 1267606 h 2041171"/>
              <a:gd name="connsiteX2" fmla="*/ 1728432 w 1728432"/>
              <a:gd name="connsiteY2" fmla="*/ 1253786 h 2041171"/>
              <a:gd name="connsiteX3" fmla="*/ 1728432 w 1728432"/>
              <a:gd name="connsiteY3" fmla="*/ 787385 h 2041171"/>
              <a:gd name="connsiteX4" fmla="*/ 1600788 w 1728432"/>
              <a:gd name="connsiteY4" fmla="*/ 773565 h 2041171"/>
              <a:gd name="connsiteX5" fmla="*/ 0 w 1728432"/>
              <a:gd name="connsiteY5" fmla="*/ 0 h 2041171"/>
              <a:gd name="connsiteX6" fmla="*/ 0 w 1728432"/>
              <a:gd name="connsiteY6" fmla="*/ 1020586 h 2041171"/>
            </a:gdLst>
            <a:ahLst/>
            <a:cxnLst/>
            <a:rect l="l" t="t" r="r" b="b"/>
            <a:pathLst>
              <a:path w="1728432" h="2041171">
                <a:moveTo>
                  <a:pt x="0" y="2041171"/>
                </a:moveTo>
                <a:cubicBezTo>
                  <a:pt x="454125" y="1670283"/>
                  <a:pt x="859344" y="1365561"/>
                  <a:pt x="1600788" y="1267606"/>
                </a:cubicBezTo>
                <a:lnTo>
                  <a:pt x="1728432" y="1253786"/>
                </a:lnTo>
                <a:lnTo>
                  <a:pt x="1728432" y="787385"/>
                </a:lnTo>
                <a:lnTo>
                  <a:pt x="1600788" y="773565"/>
                </a:lnTo>
                <a:cubicBezTo>
                  <a:pt x="859344" y="675611"/>
                  <a:pt x="454125" y="370888"/>
                  <a:pt x="0" y="0"/>
                </a:cubicBezTo>
                <a:lnTo>
                  <a:pt x="0" y="102058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79000">
                <a:schemeClr val="accent1">
                  <a:alpha val="10000"/>
                </a:schemeClr>
              </a:gs>
              <a:gs pos="100000">
                <a:schemeClr val="accent1">
                  <a:alpha val="0"/>
                </a:schemeClr>
              </a:gs>
            </a:gsLst>
            <a:lin ang="0" scaled="0"/>
          </a:gradFill>
          <a:ln w="6350" cap="sq">
            <a:gradFill>
              <a:gsLst>
                <a:gs pos="0">
                  <a:schemeClr val="accent1">
                    <a:alpha val="0"/>
                  </a:schemeClr>
                </a:gs>
                <a:gs pos="60000">
                  <a:schemeClr val="accent1"/>
                </a:gs>
                <a:gs pos="100000">
                  <a:schemeClr val="accent1">
                    <a:alpha val="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52116" y="2359676"/>
            <a:ext cx="2298305" cy="2298305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9525" cap="flat">
            <a:noFill/>
            <a:miter/>
          </a:ln>
          <a:effectLst>
            <a:outerShdw blurRad="177800" dist="88900" dir="5400000" algn="t" rotWithShape="0">
              <a:schemeClr val="accent1">
                <a:alpha val="12000"/>
              </a:schemeClr>
            </a:outerShdw>
          </a:effectLst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567960"/>
            <a:ext cx="1881738" cy="1881738"/>
          </a:xfrm>
          <a:prstGeom prst="ellipse">
            <a:avLst/>
          </a:prstGeom>
          <a:solidFill>
            <a:schemeClr val="bg1"/>
          </a:solidFill>
          <a:ln w="9525" cap="flat">
            <a:noFill/>
            <a:miter/>
          </a:ln>
          <a:effectLst>
            <a:outerShdw blurRad="177800" dist="88900" dir="5400000" algn="t" rotWithShape="0">
              <a:schemeClr val="accent1">
                <a:alpha val="12000"/>
              </a:schemeClr>
            </a:outerShdw>
          </a:effectLst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830186" y="2737746"/>
            <a:ext cx="1542166" cy="1542166"/>
          </a:xfrm>
          <a:prstGeom prst="ellipse">
            <a:avLst/>
          </a:prstGeom>
          <a:gradFill>
            <a:gsLst>
              <a:gs pos="1000">
                <a:schemeClr val="accent1">
                  <a:lumMod val="61000"/>
                  <a:lumOff val="39000"/>
                </a:schemeClr>
              </a:gs>
              <a:gs pos="5100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r="100000" b="100000"/>
            </a:path>
            <a:tileRect l="-100000" t="-100000"/>
          </a:gradFill>
          <a:ln w="9525" cap="flat">
            <a:noFill/>
            <a:miter/>
          </a:ln>
          <a:effectLst>
            <a:outerShdw blurRad="139700" dist="101600" dir="2700001" algn="tl" rotWithShape="0">
              <a:schemeClr val="accent1">
                <a:lumMod val="75000"/>
                <a:alpha val="18000"/>
              </a:schemeClr>
            </a:outerShdw>
          </a:effectLst>
        </p:spPr>
        <p:txBody>
          <a:bodyPr vert="horz" wrap="square" lIns="79553" tIns="39776" rIns="79553" bIns="39776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28608" y="3225311"/>
            <a:ext cx="545322" cy="567037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  <a:effectLst/>
        </p:spPr>
        <p:txBody>
          <a:bodyPr vert="horz" wrap="square" lIns="71630" tIns="35815" rIns="71630" bIns="35815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734719" y="1254384"/>
            <a:ext cx="6863064" cy="2166987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 w="9525" cap="flat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25000">
                  <a:schemeClr val="accent1">
                    <a:lumMod val="20000"/>
                    <a:lumOff val="80000"/>
                    <a:alpha val="0"/>
                  </a:schemeClr>
                </a:gs>
                <a:gs pos="7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miter/>
          </a:ln>
          <a:effectLst>
            <a:outerShdw blurRad="279400" dist="76200" dir="2700000" sx="97000" sy="97000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108000" rIns="91440" bIns="45720" rtlCol="0" anchor="ctr"/>
          <a:lstStyle/>
          <a:p>
            <a:pPr algn="ctr">
              <a:lnSpc>
                <a:spcPct val="125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939131" y="1752599"/>
            <a:ext cx="6454240" cy="15298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问题描述、方法设计、核心代码、结果分析、总结。
按照规范结构撰写实验报告，逻辑清晰。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742762" y="2270751"/>
            <a:ext cx="1032873" cy="1150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0742762" y="4818434"/>
            <a:ext cx="1032873" cy="11506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2F2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3734719" y="3802067"/>
            <a:ext cx="6863064" cy="2166987"/>
          </a:xfrm>
          <a:prstGeom prst="roundRect">
            <a:avLst>
              <a:gd name="adj" fmla="val 4141"/>
            </a:avLst>
          </a:prstGeom>
          <a:solidFill>
            <a:schemeClr val="bg1"/>
          </a:solidFill>
          <a:ln w="9525" cap="flat">
            <a:gradFill>
              <a:gsLst>
                <a:gs pos="0">
                  <a:schemeClr val="accent1">
                    <a:lumMod val="60000"/>
                    <a:lumOff val="40000"/>
                  </a:schemeClr>
                </a:gs>
                <a:gs pos="25000">
                  <a:schemeClr val="accent1">
                    <a:lumMod val="20000"/>
                    <a:lumOff val="80000"/>
                    <a:alpha val="0"/>
                  </a:schemeClr>
                </a:gs>
                <a:gs pos="75000">
                  <a:schemeClr val="accent1">
                    <a:lumMod val="20000"/>
                    <a:lumOff val="80000"/>
                    <a:alpha val="0"/>
                  </a:schemeClr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2700000" scaled="0"/>
            </a:gradFill>
            <a:miter/>
          </a:ln>
          <a:effectLst>
            <a:outerShdw blurRad="279400" dist="76200" dir="2700000" sx="97000" sy="97000" rotWithShape="0">
              <a:schemeClr val="accent1">
                <a:alpha val="15000"/>
              </a:schemeClr>
            </a:outerShdw>
          </a:effectLst>
        </p:spPr>
        <p:txBody>
          <a:bodyPr vert="horz" wrap="square" lIns="91440" tIns="108000" rIns="91440" bIns="45720" rtlCol="0" anchor="ctr"/>
          <a:lstStyle/>
          <a:p>
            <a:pPr algn="ctr">
              <a:lnSpc>
                <a:spcPct val="125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3939131" y="4300282"/>
            <a:ext cx="6454240" cy="15298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聊天室需附客户端/服务器端交互截图。
通过截图展示项目运行效果。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939131" y="1335505"/>
            <a:ext cx="6454240" cy="386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结构规范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3939131" y="3842628"/>
            <a:ext cx="6454240" cy="38661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内容示例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实验报告要求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学习资源与支持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06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bg1"/>
              </a:gs>
              <a:gs pos="100000">
                <a:schemeClr val="accent1">
                  <a:lumMod val="20000"/>
                  <a:lumOff val="8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0" y="6204585"/>
            <a:ext cx="3496627" cy="653415"/>
          </a:xfrm>
          <a:custGeom>
            <a:avLst/>
            <a:gdLst>
              <a:gd name="connsiteX0" fmla="*/ 2622232 w 3496627"/>
              <a:gd name="connsiteY0" fmla="*/ 219919 h 653415"/>
              <a:gd name="connsiteX1" fmla="*/ 2622232 w 3496627"/>
              <a:gd name="connsiteY1" fmla="*/ 433496 h 653415"/>
              <a:gd name="connsiteX2" fmla="*/ 2838876 w 3496627"/>
              <a:gd name="connsiteY2" fmla="*/ 433496 h 653415"/>
              <a:gd name="connsiteX3" fmla="*/ 2838876 w 3496627"/>
              <a:gd name="connsiteY3" fmla="*/ 219919 h 653415"/>
              <a:gd name="connsiteX4" fmla="*/ 1749742 w 3496627"/>
              <a:gd name="connsiteY4" fmla="*/ 219919 h 653415"/>
              <a:gd name="connsiteX5" fmla="*/ 1749742 w 3496627"/>
              <a:gd name="connsiteY5" fmla="*/ 433496 h 653415"/>
              <a:gd name="connsiteX6" fmla="*/ 1964481 w 3496627"/>
              <a:gd name="connsiteY6" fmla="*/ 433496 h 653415"/>
              <a:gd name="connsiteX7" fmla="*/ 1964481 w 3496627"/>
              <a:gd name="connsiteY7" fmla="*/ 219919 h 653415"/>
              <a:gd name="connsiteX8" fmla="*/ 875347 w 3496627"/>
              <a:gd name="connsiteY8" fmla="*/ 219919 h 653415"/>
              <a:gd name="connsiteX9" fmla="*/ 875347 w 3496627"/>
              <a:gd name="connsiteY9" fmla="*/ 433496 h 653415"/>
              <a:gd name="connsiteX10" fmla="*/ 1091991 w 3496627"/>
              <a:gd name="connsiteY10" fmla="*/ 433496 h 653415"/>
              <a:gd name="connsiteX11" fmla="*/ 1091991 w 3496627"/>
              <a:gd name="connsiteY11" fmla="*/ 219919 h 653415"/>
              <a:gd name="connsiteX12" fmla="*/ 3059112 w 3496627"/>
              <a:gd name="connsiteY12" fmla="*/ 0 h 653415"/>
              <a:gd name="connsiteX13" fmla="*/ 3279031 w 3496627"/>
              <a:gd name="connsiteY13" fmla="*/ 0 h 653415"/>
              <a:gd name="connsiteX14" fmla="*/ 3279031 w 3496627"/>
              <a:gd name="connsiteY14" fmla="*/ 217170 h 653415"/>
              <a:gd name="connsiteX15" fmla="*/ 3496627 w 3496627"/>
              <a:gd name="connsiteY15" fmla="*/ 217170 h 653415"/>
              <a:gd name="connsiteX16" fmla="*/ 3496627 w 3496627"/>
              <a:gd name="connsiteY16" fmla="*/ 437089 h 653415"/>
              <a:gd name="connsiteX17" fmla="*/ 3279031 w 3496627"/>
              <a:gd name="connsiteY17" fmla="*/ 437089 h 653415"/>
              <a:gd name="connsiteX18" fmla="*/ 3279031 w 3496627"/>
              <a:gd name="connsiteY18" fmla="*/ 653415 h 653415"/>
              <a:gd name="connsiteX19" fmla="*/ 3059112 w 3496627"/>
              <a:gd name="connsiteY19" fmla="*/ 653415 h 653415"/>
              <a:gd name="connsiteX20" fmla="*/ 3059112 w 3496627"/>
              <a:gd name="connsiteY20" fmla="*/ 433496 h 653415"/>
              <a:gd name="connsiteX21" fmla="*/ 3276708 w 3496627"/>
              <a:gd name="connsiteY21" fmla="*/ 433496 h 653415"/>
              <a:gd name="connsiteX22" fmla="*/ 3276708 w 3496627"/>
              <a:gd name="connsiteY22" fmla="*/ 219919 h 653415"/>
              <a:gd name="connsiteX23" fmla="*/ 3059112 w 3496627"/>
              <a:gd name="connsiteY23" fmla="*/ 219919 h 653415"/>
              <a:gd name="connsiteX24" fmla="*/ 2184717 w 3496627"/>
              <a:gd name="connsiteY24" fmla="*/ 0 h 653415"/>
              <a:gd name="connsiteX25" fmla="*/ 2404636 w 3496627"/>
              <a:gd name="connsiteY25" fmla="*/ 0 h 653415"/>
              <a:gd name="connsiteX26" fmla="*/ 2404636 w 3496627"/>
              <a:gd name="connsiteY26" fmla="*/ 217170 h 653415"/>
              <a:gd name="connsiteX27" fmla="*/ 2621280 w 3496627"/>
              <a:gd name="connsiteY27" fmla="*/ 217170 h 653415"/>
              <a:gd name="connsiteX28" fmla="*/ 2621280 w 3496627"/>
              <a:gd name="connsiteY28" fmla="*/ 0 h 653415"/>
              <a:gd name="connsiteX29" fmla="*/ 2841199 w 3496627"/>
              <a:gd name="connsiteY29" fmla="*/ 0 h 653415"/>
              <a:gd name="connsiteX30" fmla="*/ 2841199 w 3496627"/>
              <a:gd name="connsiteY30" fmla="*/ 217170 h 653415"/>
              <a:gd name="connsiteX31" fmla="*/ 3058795 w 3496627"/>
              <a:gd name="connsiteY31" fmla="*/ 217170 h 653415"/>
              <a:gd name="connsiteX32" fmla="*/ 3058795 w 3496627"/>
              <a:gd name="connsiteY32" fmla="*/ 437089 h 653415"/>
              <a:gd name="connsiteX33" fmla="*/ 2841199 w 3496627"/>
              <a:gd name="connsiteY33" fmla="*/ 437089 h 653415"/>
              <a:gd name="connsiteX34" fmla="*/ 2841199 w 3496627"/>
              <a:gd name="connsiteY34" fmla="*/ 653415 h 653415"/>
              <a:gd name="connsiteX35" fmla="*/ 2621280 w 3496627"/>
              <a:gd name="connsiteY35" fmla="*/ 653415 h 653415"/>
              <a:gd name="connsiteX36" fmla="*/ 2621280 w 3496627"/>
              <a:gd name="connsiteY36" fmla="*/ 437089 h 653415"/>
              <a:gd name="connsiteX37" fmla="*/ 2404636 w 3496627"/>
              <a:gd name="connsiteY37" fmla="*/ 437089 h 653415"/>
              <a:gd name="connsiteX38" fmla="*/ 2404636 w 3496627"/>
              <a:gd name="connsiteY38" fmla="*/ 653415 h 653415"/>
              <a:gd name="connsiteX39" fmla="*/ 2184717 w 3496627"/>
              <a:gd name="connsiteY39" fmla="*/ 653415 h 653415"/>
              <a:gd name="connsiteX40" fmla="*/ 2184717 w 3496627"/>
              <a:gd name="connsiteY40" fmla="*/ 433496 h 653415"/>
              <a:gd name="connsiteX41" fmla="*/ 2402313 w 3496627"/>
              <a:gd name="connsiteY41" fmla="*/ 433496 h 653415"/>
              <a:gd name="connsiteX42" fmla="*/ 2402313 w 3496627"/>
              <a:gd name="connsiteY42" fmla="*/ 219919 h 653415"/>
              <a:gd name="connsiteX43" fmla="*/ 2184717 w 3496627"/>
              <a:gd name="connsiteY43" fmla="*/ 219919 h 653415"/>
              <a:gd name="connsiteX44" fmla="*/ 1312227 w 3496627"/>
              <a:gd name="connsiteY44" fmla="*/ 0 h 653415"/>
              <a:gd name="connsiteX45" fmla="*/ 1532146 w 3496627"/>
              <a:gd name="connsiteY45" fmla="*/ 0 h 653415"/>
              <a:gd name="connsiteX46" fmla="*/ 1532146 w 3496627"/>
              <a:gd name="connsiteY46" fmla="*/ 217170 h 653415"/>
              <a:gd name="connsiteX47" fmla="*/ 1746885 w 3496627"/>
              <a:gd name="connsiteY47" fmla="*/ 217170 h 653415"/>
              <a:gd name="connsiteX48" fmla="*/ 1746885 w 3496627"/>
              <a:gd name="connsiteY48" fmla="*/ 0 h 653415"/>
              <a:gd name="connsiteX49" fmla="*/ 1966804 w 3496627"/>
              <a:gd name="connsiteY49" fmla="*/ 0 h 653415"/>
              <a:gd name="connsiteX50" fmla="*/ 1966804 w 3496627"/>
              <a:gd name="connsiteY50" fmla="*/ 217170 h 653415"/>
              <a:gd name="connsiteX51" fmla="*/ 2184400 w 3496627"/>
              <a:gd name="connsiteY51" fmla="*/ 217170 h 653415"/>
              <a:gd name="connsiteX52" fmla="*/ 2184400 w 3496627"/>
              <a:gd name="connsiteY52" fmla="*/ 437089 h 653415"/>
              <a:gd name="connsiteX53" fmla="*/ 1966804 w 3496627"/>
              <a:gd name="connsiteY53" fmla="*/ 437089 h 653415"/>
              <a:gd name="connsiteX54" fmla="*/ 1966804 w 3496627"/>
              <a:gd name="connsiteY54" fmla="*/ 653415 h 653415"/>
              <a:gd name="connsiteX55" fmla="*/ 1746885 w 3496627"/>
              <a:gd name="connsiteY55" fmla="*/ 653415 h 653415"/>
              <a:gd name="connsiteX56" fmla="*/ 1746885 w 3496627"/>
              <a:gd name="connsiteY56" fmla="*/ 437089 h 653415"/>
              <a:gd name="connsiteX57" fmla="*/ 1532146 w 3496627"/>
              <a:gd name="connsiteY57" fmla="*/ 437089 h 653415"/>
              <a:gd name="connsiteX58" fmla="*/ 1532146 w 3496627"/>
              <a:gd name="connsiteY58" fmla="*/ 653415 h 653415"/>
              <a:gd name="connsiteX59" fmla="*/ 1312227 w 3496627"/>
              <a:gd name="connsiteY59" fmla="*/ 653415 h 653415"/>
              <a:gd name="connsiteX60" fmla="*/ 1312227 w 3496627"/>
              <a:gd name="connsiteY60" fmla="*/ 433496 h 653415"/>
              <a:gd name="connsiteX61" fmla="*/ 1529823 w 3496627"/>
              <a:gd name="connsiteY61" fmla="*/ 433496 h 653415"/>
              <a:gd name="connsiteX62" fmla="*/ 1529823 w 3496627"/>
              <a:gd name="connsiteY62" fmla="*/ 219919 h 653415"/>
              <a:gd name="connsiteX63" fmla="*/ 1312227 w 3496627"/>
              <a:gd name="connsiteY63" fmla="*/ 219919 h 653415"/>
              <a:gd name="connsiteX64" fmla="*/ 437832 w 3496627"/>
              <a:gd name="connsiteY64" fmla="*/ 0 h 653415"/>
              <a:gd name="connsiteX65" fmla="*/ 657751 w 3496627"/>
              <a:gd name="connsiteY65" fmla="*/ 0 h 653415"/>
              <a:gd name="connsiteX66" fmla="*/ 657751 w 3496627"/>
              <a:gd name="connsiteY66" fmla="*/ 217170 h 653415"/>
              <a:gd name="connsiteX67" fmla="*/ 874395 w 3496627"/>
              <a:gd name="connsiteY67" fmla="*/ 217170 h 653415"/>
              <a:gd name="connsiteX68" fmla="*/ 874395 w 3496627"/>
              <a:gd name="connsiteY68" fmla="*/ 0 h 653415"/>
              <a:gd name="connsiteX69" fmla="*/ 1094314 w 3496627"/>
              <a:gd name="connsiteY69" fmla="*/ 0 h 653415"/>
              <a:gd name="connsiteX70" fmla="*/ 1094314 w 3496627"/>
              <a:gd name="connsiteY70" fmla="*/ 217170 h 653415"/>
              <a:gd name="connsiteX71" fmla="*/ 1311910 w 3496627"/>
              <a:gd name="connsiteY71" fmla="*/ 217170 h 653415"/>
              <a:gd name="connsiteX72" fmla="*/ 1311910 w 3496627"/>
              <a:gd name="connsiteY72" fmla="*/ 437089 h 653415"/>
              <a:gd name="connsiteX73" fmla="*/ 1094314 w 3496627"/>
              <a:gd name="connsiteY73" fmla="*/ 437089 h 653415"/>
              <a:gd name="connsiteX74" fmla="*/ 1094314 w 3496627"/>
              <a:gd name="connsiteY74" fmla="*/ 653415 h 653415"/>
              <a:gd name="connsiteX75" fmla="*/ 874395 w 3496627"/>
              <a:gd name="connsiteY75" fmla="*/ 653415 h 653415"/>
              <a:gd name="connsiteX76" fmla="*/ 874395 w 3496627"/>
              <a:gd name="connsiteY76" fmla="*/ 437089 h 653415"/>
              <a:gd name="connsiteX77" fmla="*/ 657751 w 3496627"/>
              <a:gd name="connsiteY77" fmla="*/ 437089 h 653415"/>
              <a:gd name="connsiteX78" fmla="*/ 657751 w 3496627"/>
              <a:gd name="connsiteY78" fmla="*/ 653415 h 653415"/>
              <a:gd name="connsiteX79" fmla="*/ 437832 w 3496627"/>
              <a:gd name="connsiteY79" fmla="*/ 653415 h 653415"/>
              <a:gd name="connsiteX80" fmla="*/ 437832 w 3496627"/>
              <a:gd name="connsiteY80" fmla="*/ 433496 h 653415"/>
              <a:gd name="connsiteX81" fmla="*/ 655428 w 3496627"/>
              <a:gd name="connsiteY81" fmla="*/ 433496 h 653415"/>
              <a:gd name="connsiteX82" fmla="*/ 655428 w 3496627"/>
              <a:gd name="connsiteY82" fmla="*/ 219919 h 653415"/>
              <a:gd name="connsiteX83" fmla="*/ 437832 w 3496627"/>
              <a:gd name="connsiteY83" fmla="*/ 219919 h 653415"/>
              <a:gd name="connsiteX84" fmla="*/ 0 w 3496627"/>
              <a:gd name="connsiteY84" fmla="*/ 0 h 653415"/>
              <a:gd name="connsiteX85" fmla="*/ 219919 w 3496627"/>
              <a:gd name="connsiteY85" fmla="*/ 0 h 653415"/>
              <a:gd name="connsiteX86" fmla="*/ 219919 w 3496627"/>
              <a:gd name="connsiteY86" fmla="*/ 217170 h 653415"/>
              <a:gd name="connsiteX87" fmla="*/ 437515 w 3496627"/>
              <a:gd name="connsiteY87" fmla="*/ 217170 h 653415"/>
              <a:gd name="connsiteX88" fmla="*/ 437515 w 3496627"/>
              <a:gd name="connsiteY88" fmla="*/ 437089 h 653415"/>
              <a:gd name="connsiteX89" fmla="*/ 219919 w 3496627"/>
              <a:gd name="connsiteY89" fmla="*/ 437089 h 653415"/>
              <a:gd name="connsiteX90" fmla="*/ 219919 w 3496627"/>
              <a:gd name="connsiteY90" fmla="*/ 653415 h 653415"/>
              <a:gd name="connsiteX91" fmla="*/ 0 w 3496627"/>
              <a:gd name="connsiteY91" fmla="*/ 653415 h 653415"/>
              <a:gd name="connsiteX92" fmla="*/ 0 w 3496627"/>
              <a:gd name="connsiteY92" fmla="*/ 433496 h 653415"/>
              <a:gd name="connsiteX93" fmla="*/ 217596 w 3496627"/>
              <a:gd name="connsiteY93" fmla="*/ 433496 h 653415"/>
              <a:gd name="connsiteX94" fmla="*/ 217596 w 3496627"/>
              <a:gd name="connsiteY94" fmla="*/ 219919 h 653415"/>
              <a:gd name="connsiteX95" fmla="*/ 0 w 3496627"/>
              <a:gd name="connsiteY95" fmla="*/ 219919 h 653415"/>
            </a:gdLst>
            <a:ahLst/>
            <a:cxnLst/>
            <a:rect l="l" t="t" r="r" b="b"/>
            <a:pathLst>
              <a:path w="3496627" h="653415">
                <a:moveTo>
                  <a:pt x="2622232" y="219919"/>
                </a:moveTo>
                <a:lnTo>
                  <a:pt x="2622232" y="433496"/>
                </a:lnTo>
                <a:lnTo>
                  <a:pt x="2838876" y="433496"/>
                </a:lnTo>
                <a:lnTo>
                  <a:pt x="2838876" y="219919"/>
                </a:lnTo>
                <a:close/>
                <a:moveTo>
                  <a:pt x="1749742" y="219919"/>
                </a:moveTo>
                <a:lnTo>
                  <a:pt x="1749742" y="433496"/>
                </a:lnTo>
                <a:lnTo>
                  <a:pt x="1964481" y="433496"/>
                </a:lnTo>
                <a:lnTo>
                  <a:pt x="1964481" y="219919"/>
                </a:lnTo>
                <a:close/>
                <a:moveTo>
                  <a:pt x="875347" y="219919"/>
                </a:moveTo>
                <a:lnTo>
                  <a:pt x="875347" y="433496"/>
                </a:lnTo>
                <a:lnTo>
                  <a:pt x="1091991" y="433496"/>
                </a:lnTo>
                <a:lnTo>
                  <a:pt x="1091991" y="219919"/>
                </a:lnTo>
                <a:close/>
                <a:moveTo>
                  <a:pt x="3059112" y="0"/>
                </a:moveTo>
                <a:lnTo>
                  <a:pt x="3279031" y="0"/>
                </a:lnTo>
                <a:lnTo>
                  <a:pt x="3279031" y="217170"/>
                </a:lnTo>
                <a:lnTo>
                  <a:pt x="3496627" y="217170"/>
                </a:lnTo>
                <a:lnTo>
                  <a:pt x="3496627" y="437089"/>
                </a:lnTo>
                <a:lnTo>
                  <a:pt x="3279031" y="437089"/>
                </a:lnTo>
                <a:lnTo>
                  <a:pt x="3279031" y="653415"/>
                </a:lnTo>
                <a:lnTo>
                  <a:pt x="3059112" y="653415"/>
                </a:lnTo>
                <a:lnTo>
                  <a:pt x="3059112" y="433496"/>
                </a:lnTo>
                <a:lnTo>
                  <a:pt x="3276708" y="433496"/>
                </a:lnTo>
                <a:lnTo>
                  <a:pt x="3276708" y="219919"/>
                </a:lnTo>
                <a:lnTo>
                  <a:pt x="3059112" y="219919"/>
                </a:lnTo>
                <a:close/>
                <a:moveTo>
                  <a:pt x="2184717" y="0"/>
                </a:moveTo>
                <a:lnTo>
                  <a:pt x="2404636" y="0"/>
                </a:lnTo>
                <a:lnTo>
                  <a:pt x="2404636" y="217170"/>
                </a:lnTo>
                <a:lnTo>
                  <a:pt x="2621280" y="217170"/>
                </a:lnTo>
                <a:lnTo>
                  <a:pt x="2621280" y="0"/>
                </a:lnTo>
                <a:lnTo>
                  <a:pt x="2841199" y="0"/>
                </a:lnTo>
                <a:lnTo>
                  <a:pt x="2841199" y="217170"/>
                </a:lnTo>
                <a:lnTo>
                  <a:pt x="3058795" y="217170"/>
                </a:lnTo>
                <a:lnTo>
                  <a:pt x="3058795" y="437089"/>
                </a:lnTo>
                <a:lnTo>
                  <a:pt x="2841199" y="437089"/>
                </a:lnTo>
                <a:lnTo>
                  <a:pt x="2841199" y="653415"/>
                </a:lnTo>
                <a:lnTo>
                  <a:pt x="2621280" y="653415"/>
                </a:lnTo>
                <a:lnTo>
                  <a:pt x="2621280" y="437089"/>
                </a:lnTo>
                <a:lnTo>
                  <a:pt x="2404636" y="437089"/>
                </a:lnTo>
                <a:lnTo>
                  <a:pt x="2404636" y="653415"/>
                </a:lnTo>
                <a:lnTo>
                  <a:pt x="2184717" y="653415"/>
                </a:lnTo>
                <a:lnTo>
                  <a:pt x="2184717" y="433496"/>
                </a:lnTo>
                <a:lnTo>
                  <a:pt x="2402313" y="433496"/>
                </a:lnTo>
                <a:lnTo>
                  <a:pt x="2402313" y="219919"/>
                </a:lnTo>
                <a:lnTo>
                  <a:pt x="2184717" y="219919"/>
                </a:lnTo>
                <a:close/>
                <a:moveTo>
                  <a:pt x="1312227" y="0"/>
                </a:moveTo>
                <a:lnTo>
                  <a:pt x="1532146" y="0"/>
                </a:lnTo>
                <a:lnTo>
                  <a:pt x="1532146" y="217170"/>
                </a:lnTo>
                <a:lnTo>
                  <a:pt x="1746885" y="217170"/>
                </a:lnTo>
                <a:lnTo>
                  <a:pt x="1746885" y="0"/>
                </a:lnTo>
                <a:lnTo>
                  <a:pt x="1966804" y="0"/>
                </a:lnTo>
                <a:lnTo>
                  <a:pt x="1966804" y="217170"/>
                </a:lnTo>
                <a:lnTo>
                  <a:pt x="2184400" y="217170"/>
                </a:lnTo>
                <a:lnTo>
                  <a:pt x="2184400" y="437089"/>
                </a:lnTo>
                <a:lnTo>
                  <a:pt x="1966804" y="437089"/>
                </a:lnTo>
                <a:lnTo>
                  <a:pt x="1966804" y="653415"/>
                </a:lnTo>
                <a:lnTo>
                  <a:pt x="1746885" y="653415"/>
                </a:lnTo>
                <a:lnTo>
                  <a:pt x="1746885" y="437089"/>
                </a:lnTo>
                <a:lnTo>
                  <a:pt x="1532146" y="437089"/>
                </a:lnTo>
                <a:lnTo>
                  <a:pt x="1532146" y="653415"/>
                </a:lnTo>
                <a:lnTo>
                  <a:pt x="1312227" y="653415"/>
                </a:lnTo>
                <a:lnTo>
                  <a:pt x="1312227" y="433496"/>
                </a:lnTo>
                <a:lnTo>
                  <a:pt x="1529823" y="433496"/>
                </a:lnTo>
                <a:lnTo>
                  <a:pt x="1529823" y="219919"/>
                </a:lnTo>
                <a:lnTo>
                  <a:pt x="1312227" y="219919"/>
                </a:lnTo>
                <a:close/>
                <a:moveTo>
                  <a:pt x="437832" y="0"/>
                </a:moveTo>
                <a:lnTo>
                  <a:pt x="657751" y="0"/>
                </a:lnTo>
                <a:lnTo>
                  <a:pt x="657751" y="217170"/>
                </a:lnTo>
                <a:lnTo>
                  <a:pt x="874395" y="217170"/>
                </a:lnTo>
                <a:lnTo>
                  <a:pt x="874395" y="0"/>
                </a:lnTo>
                <a:lnTo>
                  <a:pt x="1094314" y="0"/>
                </a:lnTo>
                <a:lnTo>
                  <a:pt x="1094314" y="217170"/>
                </a:lnTo>
                <a:lnTo>
                  <a:pt x="1311910" y="217170"/>
                </a:lnTo>
                <a:lnTo>
                  <a:pt x="1311910" y="437089"/>
                </a:lnTo>
                <a:lnTo>
                  <a:pt x="1094314" y="437089"/>
                </a:lnTo>
                <a:lnTo>
                  <a:pt x="1094314" y="653415"/>
                </a:lnTo>
                <a:lnTo>
                  <a:pt x="874395" y="653415"/>
                </a:lnTo>
                <a:lnTo>
                  <a:pt x="874395" y="437089"/>
                </a:lnTo>
                <a:lnTo>
                  <a:pt x="657751" y="437089"/>
                </a:lnTo>
                <a:lnTo>
                  <a:pt x="657751" y="653415"/>
                </a:lnTo>
                <a:lnTo>
                  <a:pt x="437832" y="653415"/>
                </a:lnTo>
                <a:lnTo>
                  <a:pt x="437832" y="433496"/>
                </a:lnTo>
                <a:lnTo>
                  <a:pt x="655428" y="433496"/>
                </a:lnTo>
                <a:lnTo>
                  <a:pt x="655428" y="219919"/>
                </a:lnTo>
                <a:lnTo>
                  <a:pt x="437832" y="219919"/>
                </a:lnTo>
                <a:close/>
                <a:moveTo>
                  <a:pt x="0" y="0"/>
                </a:moveTo>
                <a:lnTo>
                  <a:pt x="219919" y="0"/>
                </a:lnTo>
                <a:lnTo>
                  <a:pt x="219919" y="217170"/>
                </a:lnTo>
                <a:lnTo>
                  <a:pt x="437515" y="217170"/>
                </a:lnTo>
                <a:lnTo>
                  <a:pt x="437515" y="437089"/>
                </a:lnTo>
                <a:lnTo>
                  <a:pt x="219919" y="437089"/>
                </a:lnTo>
                <a:lnTo>
                  <a:pt x="219919" y="653415"/>
                </a:lnTo>
                <a:lnTo>
                  <a:pt x="0" y="653415"/>
                </a:lnTo>
                <a:lnTo>
                  <a:pt x="0" y="433496"/>
                </a:lnTo>
                <a:lnTo>
                  <a:pt x="217596" y="433496"/>
                </a:lnTo>
                <a:lnTo>
                  <a:pt x="217596" y="219919"/>
                </a:lnTo>
                <a:lnTo>
                  <a:pt x="0" y="21991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4000"/>
                </a:schemeClr>
              </a:gs>
              <a:gs pos="91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8695373" y="0"/>
            <a:ext cx="3496627" cy="653415"/>
          </a:xfrm>
          <a:custGeom>
            <a:avLst/>
            <a:gdLst>
              <a:gd name="connsiteX0" fmla="*/ 2622232 w 3496627"/>
              <a:gd name="connsiteY0" fmla="*/ 219919 h 653415"/>
              <a:gd name="connsiteX1" fmla="*/ 2622232 w 3496627"/>
              <a:gd name="connsiteY1" fmla="*/ 433496 h 653415"/>
              <a:gd name="connsiteX2" fmla="*/ 2838876 w 3496627"/>
              <a:gd name="connsiteY2" fmla="*/ 433496 h 653415"/>
              <a:gd name="connsiteX3" fmla="*/ 2838876 w 3496627"/>
              <a:gd name="connsiteY3" fmla="*/ 219919 h 653415"/>
              <a:gd name="connsiteX4" fmla="*/ 1749742 w 3496627"/>
              <a:gd name="connsiteY4" fmla="*/ 219919 h 653415"/>
              <a:gd name="connsiteX5" fmla="*/ 1749742 w 3496627"/>
              <a:gd name="connsiteY5" fmla="*/ 433496 h 653415"/>
              <a:gd name="connsiteX6" fmla="*/ 1964481 w 3496627"/>
              <a:gd name="connsiteY6" fmla="*/ 433496 h 653415"/>
              <a:gd name="connsiteX7" fmla="*/ 1964481 w 3496627"/>
              <a:gd name="connsiteY7" fmla="*/ 219919 h 653415"/>
              <a:gd name="connsiteX8" fmla="*/ 875347 w 3496627"/>
              <a:gd name="connsiteY8" fmla="*/ 219919 h 653415"/>
              <a:gd name="connsiteX9" fmla="*/ 875347 w 3496627"/>
              <a:gd name="connsiteY9" fmla="*/ 433496 h 653415"/>
              <a:gd name="connsiteX10" fmla="*/ 1091991 w 3496627"/>
              <a:gd name="connsiteY10" fmla="*/ 433496 h 653415"/>
              <a:gd name="connsiteX11" fmla="*/ 1091991 w 3496627"/>
              <a:gd name="connsiteY11" fmla="*/ 219919 h 653415"/>
              <a:gd name="connsiteX12" fmla="*/ 3059112 w 3496627"/>
              <a:gd name="connsiteY12" fmla="*/ 0 h 653415"/>
              <a:gd name="connsiteX13" fmla="*/ 3279031 w 3496627"/>
              <a:gd name="connsiteY13" fmla="*/ 0 h 653415"/>
              <a:gd name="connsiteX14" fmla="*/ 3279031 w 3496627"/>
              <a:gd name="connsiteY14" fmla="*/ 217170 h 653415"/>
              <a:gd name="connsiteX15" fmla="*/ 3496627 w 3496627"/>
              <a:gd name="connsiteY15" fmla="*/ 217170 h 653415"/>
              <a:gd name="connsiteX16" fmla="*/ 3496627 w 3496627"/>
              <a:gd name="connsiteY16" fmla="*/ 437089 h 653415"/>
              <a:gd name="connsiteX17" fmla="*/ 3279031 w 3496627"/>
              <a:gd name="connsiteY17" fmla="*/ 437089 h 653415"/>
              <a:gd name="connsiteX18" fmla="*/ 3279031 w 3496627"/>
              <a:gd name="connsiteY18" fmla="*/ 653415 h 653415"/>
              <a:gd name="connsiteX19" fmla="*/ 3059112 w 3496627"/>
              <a:gd name="connsiteY19" fmla="*/ 653415 h 653415"/>
              <a:gd name="connsiteX20" fmla="*/ 3059112 w 3496627"/>
              <a:gd name="connsiteY20" fmla="*/ 433496 h 653415"/>
              <a:gd name="connsiteX21" fmla="*/ 3276708 w 3496627"/>
              <a:gd name="connsiteY21" fmla="*/ 433496 h 653415"/>
              <a:gd name="connsiteX22" fmla="*/ 3276708 w 3496627"/>
              <a:gd name="connsiteY22" fmla="*/ 219919 h 653415"/>
              <a:gd name="connsiteX23" fmla="*/ 3059112 w 3496627"/>
              <a:gd name="connsiteY23" fmla="*/ 219919 h 653415"/>
              <a:gd name="connsiteX24" fmla="*/ 2184717 w 3496627"/>
              <a:gd name="connsiteY24" fmla="*/ 0 h 653415"/>
              <a:gd name="connsiteX25" fmla="*/ 2404636 w 3496627"/>
              <a:gd name="connsiteY25" fmla="*/ 0 h 653415"/>
              <a:gd name="connsiteX26" fmla="*/ 2404636 w 3496627"/>
              <a:gd name="connsiteY26" fmla="*/ 217170 h 653415"/>
              <a:gd name="connsiteX27" fmla="*/ 2621280 w 3496627"/>
              <a:gd name="connsiteY27" fmla="*/ 217170 h 653415"/>
              <a:gd name="connsiteX28" fmla="*/ 2621280 w 3496627"/>
              <a:gd name="connsiteY28" fmla="*/ 0 h 653415"/>
              <a:gd name="connsiteX29" fmla="*/ 2841199 w 3496627"/>
              <a:gd name="connsiteY29" fmla="*/ 0 h 653415"/>
              <a:gd name="connsiteX30" fmla="*/ 2841199 w 3496627"/>
              <a:gd name="connsiteY30" fmla="*/ 217170 h 653415"/>
              <a:gd name="connsiteX31" fmla="*/ 3058795 w 3496627"/>
              <a:gd name="connsiteY31" fmla="*/ 217170 h 653415"/>
              <a:gd name="connsiteX32" fmla="*/ 3058795 w 3496627"/>
              <a:gd name="connsiteY32" fmla="*/ 437089 h 653415"/>
              <a:gd name="connsiteX33" fmla="*/ 2841199 w 3496627"/>
              <a:gd name="connsiteY33" fmla="*/ 437089 h 653415"/>
              <a:gd name="connsiteX34" fmla="*/ 2841199 w 3496627"/>
              <a:gd name="connsiteY34" fmla="*/ 653415 h 653415"/>
              <a:gd name="connsiteX35" fmla="*/ 2621280 w 3496627"/>
              <a:gd name="connsiteY35" fmla="*/ 653415 h 653415"/>
              <a:gd name="connsiteX36" fmla="*/ 2621280 w 3496627"/>
              <a:gd name="connsiteY36" fmla="*/ 437089 h 653415"/>
              <a:gd name="connsiteX37" fmla="*/ 2404636 w 3496627"/>
              <a:gd name="connsiteY37" fmla="*/ 437089 h 653415"/>
              <a:gd name="connsiteX38" fmla="*/ 2404636 w 3496627"/>
              <a:gd name="connsiteY38" fmla="*/ 653415 h 653415"/>
              <a:gd name="connsiteX39" fmla="*/ 2184717 w 3496627"/>
              <a:gd name="connsiteY39" fmla="*/ 653415 h 653415"/>
              <a:gd name="connsiteX40" fmla="*/ 2184717 w 3496627"/>
              <a:gd name="connsiteY40" fmla="*/ 433496 h 653415"/>
              <a:gd name="connsiteX41" fmla="*/ 2402313 w 3496627"/>
              <a:gd name="connsiteY41" fmla="*/ 433496 h 653415"/>
              <a:gd name="connsiteX42" fmla="*/ 2402313 w 3496627"/>
              <a:gd name="connsiteY42" fmla="*/ 219919 h 653415"/>
              <a:gd name="connsiteX43" fmla="*/ 2184717 w 3496627"/>
              <a:gd name="connsiteY43" fmla="*/ 219919 h 653415"/>
              <a:gd name="connsiteX44" fmla="*/ 1312227 w 3496627"/>
              <a:gd name="connsiteY44" fmla="*/ 0 h 653415"/>
              <a:gd name="connsiteX45" fmla="*/ 1532146 w 3496627"/>
              <a:gd name="connsiteY45" fmla="*/ 0 h 653415"/>
              <a:gd name="connsiteX46" fmla="*/ 1532146 w 3496627"/>
              <a:gd name="connsiteY46" fmla="*/ 217170 h 653415"/>
              <a:gd name="connsiteX47" fmla="*/ 1746885 w 3496627"/>
              <a:gd name="connsiteY47" fmla="*/ 217170 h 653415"/>
              <a:gd name="connsiteX48" fmla="*/ 1746885 w 3496627"/>
              <a:gd name="connsiteY48" fmla="*/ 0 h 653415"/>
              <a:gd name="connsiteX49" fmla="*/ 1966804 w 3496627"/>
              <a:gd name="connsiteY49" fmla="*/ 0 h 653415"/>
              <a:gd name="connsiteX50" fmla="*/ 1966804 w 3496627"/>
              <a:gd name="connsiteY50" fmla="*/ 217170 h 653415"/>
              <a:gd name="connsiteX51" fmla="*/ 2184400 w 3496627"/>
              <a:gd name="connsiteY51" fmla="*/ 217170 h 653415"/>
              <a:gd name="connsiteX52" fmla="*/ 2184400 w 3496627"/>
              <a:gd name="connsiteY52" fmla="*/ 437089 h 653415"/>
              <a:gd name="connsiteX53" fmla="*/ 1966804 w 3496627"/>
              <a:gd name="connsiteY53" fmla="*/ 437089 h 653415"/>
              <a:gd name="connsiteX54" fmla="*/ 1966804 w 3496627"/>
              <a:gd name="connsiteY54" fmla="*/ 653415 h 653415"/>
              <a:gd name="connsiteX55" fmla="*/ 1746885 w 3496627"/>
              <a:gd name="connsiteY55" fmla="*/ 653415 h 653415"/>
              <a:gd name="connsiteX56" fmla="*/ 1746885 w 3496627"/>
              <a:gd name="connsiteY56" fmla="*/ 437089 h 653415"/>
              <a:gd name="connsiteX57" fmla="*/ 1532146 w 3496627"/>
              <a:gd name="connsiteY57" fmla="*/ 437089 h 653415"/>
              <a:gd name="connsiteX58" fmla="*/ 1532146 w 3496627"/>
              <a:gd name="connsiteY58" fmla="*/ 653415 h 653415"/>
              <a:gd name="connsiteX59" fmla="*/ 1312227 w 3496627"/>
              <a:gd name="connsiteY59" fmla="*/ 653415 h 653415"/>
              <a:gd name="connsiteX60" fmla="*/ 1312227 w 3496627"/>
              <a:gd name="connsiteY60" fmla="*/ 433496 h 653415"/>
              <a:gd name="connsiteX61" fmla="*/ 1529823 w 3496627"/>
              <a:gd name="connsiteY61" fmla="*/ 433496 h 653415"/>
              <a:gd name="connsiteX62" fmla="*/ 1529823 w 3496627"/>
              <a:gd name="connsiteY62" fmla="*/ 219919 h 653415"/>
              <a:gd name="connsiteX63" fmla="*/ 1312227 w 3496627"/>
              <a:gd name="connsiteY63" fmla="*/ 219919 h 653415"/>
              <a:gd name="connsiteX64" fmla="*/ 437832 w 3496627"/>
              <a:gd name="connsiteY64" fmla="*/ 0 h 653415"/>
              <a:gd name="connsiteX65" fmla="*/ 657751 w 3496627"/>
              <a:gd name="connsiteY65" fmla="*/ 0 h 653415"/>
              <a:gd name="connsiteX66" fmla="*/ 657751 w 3496627"/>
              <a:gd name="connsiteY66" fmla="*/ 217170 h 653415"/>
              <a:gd name="connsiteX67" fmla="*/ 874395 w 3496627"/>
              <a:gd name="connsiteY67" fmla="*/ 217170 h 653415"/>
              <a:gd name="connsiteX68" fmla="*/ 874395 w 3496627"/>
              <a:gd name="connsiteY68" fmla="*/ 0 h 653415"/>
              <a:gd name="connsiteX69" fmla="*/ 1094314 w 3496627"/>
              <a:gd name="connsiteY69" fmla="*/ 0 h 653415"/>
              <a:gd name="connsiteX70" fmla="*/ 1094314 w 3496627"/>
              <a:gd name="connsiteY70" fmla="*/ 217170 h 653415"/>
              <a:gd name="connsiteX71" fmla="*/ 1311910 w 3496627"/>
              <a:gd name="connsiteY71" fmla="*/ 217170 h 653415"/>
              <a:gd name="connsiteX72" fmla="*/ 1311910 w 3496627"/>
              <a:gd name="connsiteY72" fmla="*/ 437089 h 653415"/>
              <a:gd name="connsiteX73" fmla="*/ 1094314 w 3496627"/>
              <a:gd name="connsiteY73" fmla="*/ 437089 h 653415"/>
              <a:gd name="connsiteX74" fmla="*/ 1094314 w 3496627"/>
              <a:gd name="connsiteY74" fmla="*/ 653415 h 653415"/>
              <a:gd name="connsiteX75" fmla="*/ 874395 w 3496627"/>
              <a:gd name="connsiteY75" fmla="*/ 653415 h 653415"/>
              <a:gd name="connsiteX76" fmla="*/ 874395 w 3496627"/>
              <a:gd name="connsiteY76" fmla="*/ 437089 h 653415"/>
              <a:gd name="connsiteX77" fmla="*/ 657751 w 3496627"/>
              <a:gd name="connsiteY77" fmla="*/ 437089 h 653415"/>
              <a:gd name="connsiteX78" fmla="*/ 657751 w 3496627"/>
              <a:gd name="connsiteY78" fmla="*/ 653415 h 653415"/>
              <a:gd name="connsiteX79" fmla="*/ 437832 w 3496627"/>
              <a:gd name="connsiteY79" fmla="*/ 653415 h 653415"/>
              <a:gd name="connsiteX80" fmla="*/ 437832 w 3496627"/>
              <a:gd name="connsiteY80" fmla="*/ 433496 h 653415"/>
              <a:gd name="connsiteX81" fmla="*/ 655428 w 3496627"/>
              <a:gd name="connsiteY81" fmla="*/ 433496 h 653415"/>
              <a:gd name="connsiteX82" fmla="*/ 655428 w 3496627"/>
              <a:gd name="connsiteY82" fmla="*/ 219919 h 653415"/>
              <a:gd name="connsiteX83" fmla="*/ 437832 w 3496627"/>
              <a:gd name="connsiteY83" fmla="*/ 219919 h 653415"/>
              <a:gd name="connsiteX84" fmla="*/ 0 w 3496627"/>
              <a:gd name="connsiteY84" fmla="*/ 0 h 653415"/>
              <a:gd name="connsiteX85" fmla="*/ 219919 w 3496627"/>
              <a:gd name="connsiteY85" fmla="*/ 0 h 653415"/>
              <a:gd name="connsiteX86" fmla="*/ 219919 w 3496627"/>
              <a:gd name="connsiteY86" fmla="*/ 217170 h 653415"/>
              <a:gd name="connsiteX87" fmla="*/ 437515 w 3496627"/>
              <a:gd name="connsiteY87" fmla="*/ 217170 h 653415"/>
              <a:gd name="connsiteX88" fmla="*/ 437515 w 3496627"/>
              <a:gd name="connsiteY88" fmla="*/ 437089 h 653415"/>
              <a:gd name="connsiteX89" fmla="*/ 219919 w 3496627"/>
              <a:gd name="connsiteY89" fmla="*/ 437089 h 653415"/>
              <a:gd name="connsiteX90" fmla="*/ 219919 w 3496627"/>
              <a:gd name="connsiteY90" fmla="*/ 653415 h 653415"/>
              <a:gd name="connsiteX91" fmla="*/ 0 w 3496627"/>
              <a:gd name="connsiteY91" fmla="*/ 653415 h 653415"/>
              <a:gd name="connsiteX92" fmla="*/ 0 w 3496627"/>
              <a:gd name="connsiteY92" fmla="*/ 433496 h 653415"/>
              <a:gd name="connsiteX93" fmla="*/ 217596 w 3496627"/>
              <a:gd name="connsiteY93" fmla="*/ 433496 h 653415"/>
              <a:gd name="connsiteX94" fmla="*/ 217596 w 3496627"/>
              <a:gd name="connsiteY94" fmla="*/ 219919 h 653415"/>
              <a:gd name="connsiteX95" fmla="*/ 0 w 3496627"/>
              <a:gd name="connsiteY95" fmla="*/ 219919 h 653415"/>
            </a:gdLst>
            <a:ahLst/>
            <a:cxnLst/>
            <a:rect l="l" t="t" r="r" b="b"/>
            <a:pathLst>
              <a:path w="3496627" h="653415">
                <a:moveTo>
                  <a:pt x="2622232" y="219919"/>
                </a:moveTo>
                <a:lnTo>
                  <a:pt x="2622232" y="433496"/>
                </a:lnTo>
                <a:lnTo>
                  <a:pt x="2838876" y="433496"/>
                </a:lnTo>
                <a:lnTo>
                  <a:pt x="2838876" y="219919"/>
                </a:lnTo>
                <a:close/>
                <a:moveTo>
                  <a:pt x="1749742" y="219919"/>
                </a:moveTo>
                <a:lnTo>
                  <a:pt x="1749742" y="433496"/>
                </a:lnTo>
                <a:lnTo>
                  <a:pt x="1964481" y="433496"/>
                </a:lnTo>
                <a:lnTo>
                  <a:pt x="1964481" y="219919"/>
                </a:lnTo>
                <a:close/>
                <a:moveTo>
                  <a:pt x="875347" y="219919"/>
                </a:moveTo>
                <a:lnTo>
                  <a:pt x="875347" y="433496"/>
                </a:lnTo>
                <a:lnTo>
                  <a:pt x="1091991" y="433496"/>
                </a:lnTo>
                <a:lnTo>
                  <a:pt x="1091991" y="219919"/>
                </a:lnTo>
                <a:close/>
                <a:moveTo>
                  <a:pt x="3059112" y="0"/>
                </a:moveTo>
                <a:lnTo>
                  <a:pt x="3279031" y="0"/>
                </a:lnTo>
                <a:lnTo>
                  <a:pt x="3279031" y="217170"/>
                </a:lnTo>
                <a:lnTo>
                  <a:pt x="3496627" y="217170"/>
                </a:lnTo>
                <a:lnTo>
                  <a:pt x="3496627" y="437089"/>
                </a:lnTo>
                <a:lnTo>
                  <a:pt x="3279031" y="437089"/>
                </a:lnTo>
                <a:lnTo>
                  <a:pt x="3279031" y="653415"/>
                </a:lnTo>
                <a:lnTo>
                  <a:pt x="3059112" y="653415"/>
                </a:lnTo>
                <a:lnTo>
                  <a:pt x="3059112" y="433496"/>
                </a:lnTo>
                <a:lnTo>
                  <a:pt x="3276708" y="433496"/>
                </a:lnTo>
                <a:lnTo>
                  <a:pt x="3276708" y="219919"/>
                </a:lnTo>
                <a:lnTo>
                  <a:pt x="3059112" y="219919"/>
                </a:lnTo>
                <a:close/>
                <a:moveTo>
                  <a:pt x="2184717" y="0"/>
                </a:moveTo>
                <a:lnTo>
                  <a:pt x="2404636" y="0"/>
                </a:lnTo>
                <a:lnTo>
                  <a:pt x="2404636" y="217170"/>
                </a:lnTo>
                <a:lnTo>
                  <a:pt x="2621280" y="217170"/>
                </a:lnTo>
                <a:lnTo>
                  <a:pt x="2621280" y="0"/>
                </a:lnTo>
                <a:lnTo>
                  <a:pt x="2841199" y="0"/>
                </a:lnTo>
                <a:lnTo>
                  <a:pt x="2841199" y="217170"/>
                </a:lnTo>
                <a:lnTo>
                  <a:pt x="3058795" y="217170"/>
                </a:lnTo>
                <a:lnTo>
                  <a:pt x="3058795" y="437089"/>
                </a:lnTo>
                <a:lnTo>
                  <a:pt x="2841199" y="437089"/>
                </a:lnTo>
                <a:lnTo>
                  <a:pt x="2841199" y="653415"/>
                </a:lnTo>
                <a:lnTo>
                  <a:pt x="2621280" y="653415"/>
                </a:lnTo>
                <a:lnTo>
                  <a:pt x="2621280" y="437089"/>
                </a:lnTo>
                <a:lnTo>
                  <a:pt x="2404636" y="437089"/>
                </a:lnTo>
                <a:lnTo>
                  <a:pt x="2404636" y="653415"/>
                </a:lnTo>
                <a:lnTo>
                  <a:pt x="2184717" y="653415"/>
                </a:lnTo>
                <a:lnTo>
                  <a:pt x="2184717" y="433496"/>
                </a:lnTo>
                <a:lnTo>
                  <a:pt x="2402313" y="433496"/>
                </a:lnTo>
                <a:lnTo>
                  <a:pt x="2402313" y="219919"/>
                </a:lnTo>
                <a:lnTo>
                  <a:pt x="2184717" y="219919"/>
                </a:lnTo>
                <a:close/>
                <a:moveTo>
                  <a:pt x="1312227" y="0"/>
                </a:moveTo>
                <a:lnTo>
                  <a:pt x="1532146" y="0"/>
                </a:lnTo>
                <a:lnTo>
                  <a:pt x="1532146" y="217170"/>
                </a:lnTo>
                <a:lnTo>
                  <a:pt x="1746885" y="217170"/>
                </a:lnTo>
                <a:lnTo>
                  <a:pt x="1746885" y="0"/>
                </a:lnTo>
                <a:lnTo>
                  <a:pt x="1966804" y="0"/>
                </a:lnTo>
                <a:lnTo>
                  <a:pt x="1966804" y="217170"/>
                </a:lnTo>
                <a:lnTo>
                  <a:pt x="2184400" y="217170"/>
                </a:lnTo>
                <a:lnTo>
                  <a:pt x="2184400" y="437089"/>
                </a:lnTo>
                <a:lnTo>
                  <a:pt x="1966804" y="437089"/>
                </a:lnTo>
                <a:lnTo>
                  <a:pt x="1966804" y="653415"/>
                </a:lnTo>
                <a:lnTo>
                  <a:pt x="1746885" y="653415"/>
                </a:lnTo>
                <a:lnTo>
                  <a:pt x="1746885" y="437089"/>
                </a:lnTo>
                <a:lnTo>
                  <a:pt x="1532146" y="437089"/>
                </a:lnTo>
                <a:lnTo>
                  <a:pt x="1532146" y="653415"/>
                </a:lnTo>
                <a:lnTo>
                  <a:pt x="1312227" y="653415"/>
                </a:lnTo>
                <a:lnTo>
                  <a:pt x="1312227" y="433496"/>
                </a:lnTo>
                <a:lnTo>
                  <a:pt x="1529823" y="433496"/>
                </a:lnTo>
                <a:lnTo>
                  <a:pt x="1529823" y="219919"/>
                </a:lnTo>
                <a:lnTo>
                  <a:pt x="1312227" y="219919"/>
                </a:lnTo>
                <a:close/>
                <a:moveTo>
                  <a:pt x="437832" y="0"/>
                </a:moveTo>
                <a:lnTo>
                  <a:pt x="657751" y="0"/>
                </a:lnTo>
                <a:lnTo>
                  <a:pt x="657751" y="217170"/>
                </a:lnTo>
                <a:lnTo>
                  <a:pt x="874395" y="217170"/>
                </a:lnTo>
                <a:lnTo>
                  <a:pt x="874395" y="0"/>
                </a:lnTo>
                <a:lnTo>
                  <a:pt x="1094314" y="0"/>
                </a:lnTo>
                <a:lnTo>
                  <a:pt x="1094314" y="217170"/>
                </a:lnTo>
                <a:lnTo>
                  <a:pt x="1311910" y="217170"/>
                </a:lnTo>
                <a:lnTo>
                  <a:pt x="1311910" y="437089"/>
                </a:lnTo>
                <a:lnTo>
                  <a:pt x="1094314" y="437089"/>
                </a:lnTo>
                <a:lnTo>
                  <a:pt x="1094314" y="653415"/>
                </a:lnTo>
                <a:lnTo>
                  <a:pt x="874395" y="653415"/>
                </a:lnTo>
                <a:lnTo>
                  <a:pt x="874395" y="437089"/>
                </a:lnTo>
                <a:lnTo>
                  <a:pt x="657751" y="437089"/>
                </a:lnTo>
                <a:lnTo>
                  <a:pt x="657751" y="653415"/>
                </a:lnTo>
                <a:lnTo>
                  <a:pt x="437832" y="653415"/>
                </a:lnTo>
                <a:lnTo>
                  <a:pt x="437832" y="433496"/>
                </a:lnTo>
                <a:lnTo>
                  <a:pt x="655428" y="433496"/>
                </a:lnTo>
                <a:lnTo>
                  <a:pt x="655428" y="219919"/>
                </a:lnTo>
                <a:lnTo>
                  <a:pt x="437832" y="219919"/>
                </a:lnTo>
                <a:close/>
                <a:moveTo>
                  <a:pt x="0" y="0"/>
                </a:moveTo>
                <a:lnTo>
                  <a:pt x="219919" y="0"/>
                </a:lnTo>
                <a:lnTo>
                  <a:pt x="219919" y="217170"/>
                </a:lnTo>
                <a:lnTo>
                  <a:pt x="437515" y="217170"/>
                </a:lnTo>
                <a:lnTo>
                  <a:pt x="437515" y="437089"/>
                </a:lnTo>
                <a:lnTo>
                  <a:pt x="219919" y="437089"/>
                </a:lnTo>
                <a:lnTo>
                  <a:pt x="219919" y="653415"/>
                </a:lnTo>
                <a:lnTo>
                  <a:pt x="0" y="653415"/>
                </a:lnTo>
                <a:lnTo>
                  <a:pt x="0" y="433496"/>
                </a:lnTo>
                <a:lnTo>
                  <a:pt x="217596" y="433496"/>
                </a:lnTo>
                <a:lnTo>
                  <a:pt x="217596" y="219919"/>
                </a:lnTo>
                <a:lnTo>
                  <a:pt x="0" y="219919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34000"/>
                </a:schemeClr>
              </a:gs>
              <a:gs pos="91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2132761" y="981287"/>
            <a:ext cx="149013" cy="14901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100584" tIns="50292" rIns="100584" bIns="50292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2372292" y="981287"/>
            <a:ext cx="149013" cy="149013"/>
          </a:xfrm>
          <a:prstGeom prst="ellipse">
            <a:avLst/>
          </a:prstGeom>
          <a:noFill/>
          <a:ln w="17463" cap="sq">
            <a:solidFill>
              <a:schemeClr val="accent1"/>
            </a:solidFill>
            <a:miter/>
          </a:ln>
          <a:effectLst/>
        </p:spPr>
        <p:txBody>
          <a:bodyPr vert="horz" wrap="square" lIns="100584" tIns="50292" rIns="100584" bIns="50292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2611823" y="981287"/>
            <a:ext cx="149013" cy="149013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100584" tIns="50292" rIns="100584" bIns="50292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flipH="1">
            <a:off x="2851353" y="981287"/>
            <a:ext cx="149013" cy="149013"/>
          </a:xfrm>
          <a:prstGeom prst="ellipse">
            <a:avLst/>
          </a:prstGeom>
          <a:noFill/>
          <a:ln w="17463" cap="sq">
            <a:solidFill>
              <a:schemeClr val="accent1"/>
            </a:solidFill>
            <a:miter/>
          </a:ln>
          <a:effectLst/>
        </p:spPr>
        <p:txBody>
          <a:bodyPr vert="horz" wrap="square" lIns="100584" tIns="50292" rIns="100584" bIns="50292" rtlCol="0" anchor="b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70051" y="370354"/>
            <a:ext cx="1671614" cy="88838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217920" y="5694680"/>
            <a:ext cx="5684520" cy="11633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r">
              <a:lnSpc>
                <a:spcPct val="120000"/>
              </a:lnSpc>
            </a:pPr>
            <a:r>
              <a:rPr kumimoji="1" lang="en-US" altLang="zh-CN" sz="7200">
                <a:ln w="3175">
                  <a:noFill/>
                </a:ln>
                <a:solidFill>
                  <a:srgbClr val="0563C1">
                    <a:alpha val="18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CONTENTS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rot="5731645">
            <a:off x="3246121" y="5214619"/>
            <a:ext cx="2042160" cy="2042160"/>
          </a:xfrm>
          <a:prstGeom prst="ellipse">
            <a:avLst/>
          </a:prstGeom>
          <a:gradFill>
            <a:gsLst>
              <a:gs pos="0">
                <a:schemeClr val="accent1">
                  <a:alpha val="34000"/>
                </a:schemeClr>
              </a:gs>
              <a:gs pos="6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rot="810708">
            <a:off x="5424068" y="-273513"/>
            <a:ext cx="1272742" cy="1272742"/>
          </a:xfrm>
          <a:prstGeom prst="ellipse">
            <a:avLst/>
          </a:prstGeom>
          <a:gradFill>
            <a:gsLst>
              <a:gs pos="0">
                <a:schemeClr val="accent1">
                  <a:alpha val="16000"/>
                </a:schemeClr>
              </a:gs>
              <a:gs pos="69000">
                <a:schemeClr val="accent1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612417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60400" y="2150062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389172" y="1670739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08685" y="2306320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课程概述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660400" y="3850575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660400" y="4406160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1389172" y="3908897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06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08685" y="4584989"/>
            <a:ext cx="1727810" cy="9725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学习资源与支持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418004" y="2150062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418004" y="4406160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2868930" y="1612417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2868930" y="2150062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597702" y="1670739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3017215" y="2306320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课程目标与毕业要求</a:t>
            </a: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2868930" y="3850575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2868930" y="4406160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1" name="标题 1"/>
          <p:cNvSpPr txBox="1"/>
          <p:nvPr/>
        </p:nvSpPr>
        <p:spPr>
          <a:xfrm>
            <a:off x="3597702" y="3908897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07</a:t>
            </a:r>
            <a:endParaRPr kumimoji="1" lang="zh-CN" altLang="en-US"/>
          </a:p>
        </p:txBody>
      </p:sp>
      <p:sp>
        <p:nvSpPr>
          <p:cNvPr id="32" name="标题 1"/>
          <p:cNvSpPr txBox="1"/>
          <p:nvPr/>
        </p:nvSpPr>
        <p:spPr>
          <a:xfrm>
            <a:off x="3017215" y="4584989"/>
            <a:ext cx="1727810" cy="97253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时间安排与建议</a:t>
            </a:r>
            <a:endParaRPr kumimoji="1" lang="zh-CN" altLang="en-US"/>
          </a:p>
        </p:txBody>
      </p:sp>
      <p:sp>
        <p:nvSpPr>
          <p:cNvPr id="33" name="标题 1"/>
          <p:cNvSpPr txBox="1"/>
          <p:nvPr/>
        </p:nvSpPr>
        <p:spPr>
          <a:xfrm>
            <a:off x="3626534" y="2150062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4" name="标题 1"/>
          <p:cNvSpPr txBox="1"/>
          <p:nvPr/>
        </p:nvSpPr>
        <p:spPr>
          <a:xfrm>
            <a:off x="3626534" y="4406160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5" name="标题 1"/>
          <p:cNvSpPr txBox="1"/>
          <p:nvPr/>
        </p:nvSpPr>
        <p:spPr>
          <a:xfrm>
            <a:off x="5077460" y="1612417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/>
        </p:nvSpPr>
        <p:spPr>
          <a:xfrm>
            <a:off x="5077460" y="2150062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/>
        </p:nvSpPr>
        <p:spPr>
          <a:xfrm>
            <a:off x="5806232" y="1670739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03</a:t>
            </a:r>
            <a:endParaRPr kumimoji="1" lang="zh-CN" altLang="en-US"/>
          </a:p>
        </p:txBody>
      </p:sp>
      <p:sp>
        <p:nvSpPr>
          <p:cNvPr id="38" name="标题 1"/>
          <p:cNvSpPr txBox="1"/>
          <p:nvPr/>
        </p:nvSpPr>
        <p:spPr>
          <a:xfrm>
            <a:off x="5225745" y="2306320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实践项目介绍</a:t>
            </a:r>
            <a:endParaRPr kumimoji="1" lang="zh-CN" altLang="en-US"/>
          </a:p>
        </p:txBody>
      </p:sp>
      <p:sp>
        <p:nvSpPr>
          <p:cNvPr id="39" name="标题 1"/>
          <p:cNvSpPr txBox="1"/>
          <p:nvPr/>
        </p:nvSpPr>
        <p:spPr>
          <a:xfrm>
            <a:off x="5077460" y="3850575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5077460" y="4406160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5806232" y="3908897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08</a:t>
            </a: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5225745" y="4544478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常见问题与解决方案</a:t>
            </a: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5835064" y="2150062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4" name="标题 1"/>
          <p:cNvSpPr txBox="1"/>
          <p:nvPr/>
        </p:nvSpPr>
        <p:spPr>
          <a:xfrm>
            <a:off x="5835064" y="4406160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5" name="标题 1"/>
          <p:cNvSpPr txBox="1"/>
          <p:nvPr/>
        </p:nvSpPr>
        <p:spPr>
          <a:xfrm>
            <a:off x="7285990" y="1612417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6" name="标题 1"/>
          <p:cNvSpPr txBox="1"/>
          <p:nvPr/>
        </p:nvSpPr>
        <p:spPr>
          <a:xfrm>
            <a:off x="7285990" y="2150062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7" name="标题 1"/>
          <p:cNvSpPr txBox="1"/>
          <p:nvPr/>
        </p:nvSpPr>
        <p:spPr>
          <a:xfrm>
            <a:off x="8014762" y="1670739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04</a:t>
            </a:r>
            <a:endParaRPr kumimoji="1" lang="zh-CN" altLang="en-US"/>
          </a:p>
        </p:txBody>
      </p:sp>
      <p:sp>
        <p:nvSpPr>
          <p:cNvPr id="48" name="标题 1"/>
          <p:cNvSpPr txBox="1"/>
          <p:nvPr/>
        </p:nvSpPr>
        <p:spPr>
          <a:xfrm>
            <a:off x="7434275" y="2306320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实践步骤与指导</a:t>
            </a:r>
            <a:endParaRPr kumimoji="1" lang="zh-CN" altLang="en-US"/>
          </a:p>
        </p:txBody>
      </p:sp>
      <p:sp>
        <p:nvSpPr>
          <p:cNvPr id="49" name="标题 1"/>
          <p:cNvSpPr txBox="1"/>
          <p:nvPr/>
        </p:nvSpPr>
        <p:spPr>
          <a:xfrm>
            <a:off x="7285990" y="3850575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0" name="标题 1"/>
          <p:cNvSpPr txBox="1"/>
          <p:nvPr/>
        </p:nvSpPr>
        <p:spPr>
          <a:xfrm>
            <a:off x="7285990" y="4406160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1" name="标题 1"/>
          <p:cNvSpPr txBox="1"/>
          <p:nvPr/>
        </p:nvSpPr>
        <p:spPr>
          <a:xfrm>
            <a:off x="8014762" y="3908897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09</a:t>
            </a:r>
            <a:endParaRPr kumimoji="1" lang="zh-CN" altLang="en-US"/>
          </a:p>
        </p:txBody>
      </p:sp>
      <p:sp>
        <p:nvSpPr>
          <p:cNvPr id="52" name="标题 1"/>
          <p:cNvSpPr txBox="1"/>
          <p:nvPr/>
        </p:nvSpPr>
        <p:spPr>
          <a:xfrm>
            <a:off x="7434275" y="4544478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总结与展望</a:t>
            </a:r>
            <a:endParaRPr kumimoji="1" lang="zh-CN" altLang="en-US"/>
          </a:p>
        </p:txBody>
      </p:sp>
      <p:sp>
        <p:nvSpPr>
          <p:cNvPr id="53" name="标题 1"/>
          <p:cNvSpPr txBox="1"/>
          <p:nvPr/>
        </p:nvSpPr>
        <p:spPr>
          <a:xfrm>
            <a:off x="8043594" y="2150062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4" name="标题 1"/>
          <p:cNvSpPr txBox="1"/>
          <p:nvPr/>
        </p:nvSpPr>
        <p:spPr>
          <a:xfrm>
            <a:off x="8043594" y="4406160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5" name="标题 1"/>
          <p:cNvSpPr txBox="1"/>
          <p:nvPr/>
        </p:nvSpPr>
        <p:spPr>
          <a:xfrm>
            <a:off x="9494520" y="1612417"/>
            <a:ext cx="2024380" cy="1382595"/>
          </a:xfrm>
          <a:prstGeom prst="round2DiagRect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75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6" name="标题 1"/>
          <p:cNvSpPr txBox="1"/>
          <p:nvPr/>
        </p:nvSpPr>
        <p:spPr>
          <a:xfrm>
            <a:off x="9494520" y="2150062"/>
            <a:ext cx="2024380" cy="1382595"/>
          </a:xfrm>
          <a:prstGeom prst="round2DiagRect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15900" dist="38100" dir="5400000" algn="t" rotWithShape="0">
              <a:schemeClr val="accent1">
                <a:lumMod val="50000"/>
                <a:alpha val="17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7" name="标题 1"/>
          <p:cNvSpPr txBox="1"/>
          <p:nvPr/>
        </p:nvSpPr>
        <p:spPr>
          <a:xfrm>
            <a:off x="10223292" y="1670739"/>
            <a:ext cx="566836" cy="41003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05</a:t>
            </a:r>
            <a:endParaRPr kumimoji="1" lang="zh-CN" altLang="en-US"/>
          </a:p>
        </p:txBody>
      </p:sp>
      <p:sp>
        <p:nvSpPr>
          <p:cNvPr id="58" name="标题 1"/>
          <p:cNvSpPr txBox="1"/>
          <p:nvPr/>
        </p:nvSpPr>
        <p:spPr>
          <a:xfrm>
            <a:off x="9642805" y="2306320"/>
            <a:ext cx="1727810" cy="95503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考核方式与评分标准</a:t>
            </a:r>
            <a:endParaRPr kumimoji="1" lang="zh-CN" altLang="en-US"/>
          </a:p>
        </p:txBody>
      </p:sp>
      <p:sp>
        <p:nvSpPr>
          <p:cNvPr id="59" name="标题 1"/>
          <p:cNvSpPr txBox="1"/>
          <p:nvPr/>
        </p:nvSpPr>
        <p:spPr>
          <a:xfrm>
            <a:off x="10252124" y="2150062"/>
            <a:ext cx="509173" cy="36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0" name="标题 1"/>
          <p:cNvSpPr txBox="1"/>
          <p:nvPr/>
        </p:nvSpPr>
        <p:spPr>
          <a:xfrm>
            <a:off x="1544574" y="340588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1" name="标题 1"/>
          <p:cNvSpPr txBox="1"/>
          <p:nvPr/>
        </p:nvSpPr>
        <p:spPr>
          <a:xfrm>
            <a:off x="1633440" y="348894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2" name="标题 1"/>
          <p:cNvSpPr txBox="1"/>
          <p:nvPr/>
        </p:nvSpPr>
        <p:spPr>
          <a:xfrm>
            <a:off x="1544574" y="565124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3" name="标题 1"/>
          <p:cNvSpPr txBox="1"/>
          <p:nvPr/>
        </p:nvSpPr>
        <p:spPr>
          <a:xfrm>
            <a:off x="1633440" y="573430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4" name="标题 1"/>
          <p:cNvSpPr txBox="1"/>
          <p:nvPr/>
        </p:nvSpPr>
        <p:spPr>
          <a:xfrm>
            <a:off x="3753104" y="340588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5" name="标题 1"/>
          <p:cNvSpPr txBox="1"/>
          <p:nvPr/>
        </p:nvSpPr>
        <p:spPr>
          <a:xfrm>
            <a:off x="3841970" y="348894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6" name="标题 1"/>
          <p:cNvSpPr txBox="1"/>
          <p:nvPr/>
        </p:nvSpPr>
        <p:spPr>
          <a:xfrm>
            <a:off x="3753104" y="565124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7" name="标题 1"/>
          <p:cNvSpPr txBox="1"/>
          <p:nvPr/>
        </p:nvSpPr>
        <p:spPr>
          <a:xfrm>
            <a:off x="3841970" y="573430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8" name="标题 1"/>
          <p:cNvSpPr txBox="1"/>
          <p:nvPr/>
        </p:nvSpPr>
        <p:spPr>
          <a:xfrm>
            <a:off x="5961634" y="340588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9" name="标题 1"/>
          <p:cNvSpPr txBox="1"/>
          <p:nvPr/>
        </p:nvSpPr>
        <p:spPr>
          <a:xfrm>
            <a:off x="6050500" y="348894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0" name="标题 1"/>
          <p:cNvSpPr txBox="1"/>
          <p:nvPr/>
        </p:nvSpPr>
        <p:spPr>
          <a:xfrm>
            <a:off x="5961634" y="565124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1" name="标题 1"/>
          <p:cNvSpPr txBox="1"/>
          <p:nvPr/>
        </p:nvSpPr>
        <p:spPr>
          <a:xfrm>
            <a:off x="6050500" y="573430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2" name="标题 1"/>
          <p:cNvSpPr txBox="1"/>
          <p:nvPr/>
        </p:nvSpPr>
        <p:spPr>
          <a:xfrm>
            <a:off x="8170164" y="340588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3" name="标题 1"/>
          <p:cNvSpPr txBox="1"/>
          <p:nvPr/>
        </p:nvSpPr>
        <p:spPr>
          <a:xfrm>
            <a:off x="8259030" y="348894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4" name="标题 1"/>
          <p:cNvSpPr txBox="1"/>
          <p:nvPr/>
        </p:nvSpPr>
        <p:spPr>
          <a:xfrm>
            <a:off x="8170164" y="565124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5" name="标题 1"/>
          <p:cNvSpPr txBox="1"/>
          <p:nvPr/>
        </p:nvSpPr>
        <p:spPr>
          <a:xfrm>
            <a:off x="8259030" y="573430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6" name="标题 1"/>
          <p:cNvSpPr txBox="1"/>
          <p:nvPr/>
        </p:nvSpPr>
        <p:spPr>
          <a:xfrm>
            <a:off x="10378694" y="3405886"/>
            <a:ext cx="256032" cy="256032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7" name="标题 1"/>
          <p:cNvSpPr txBox="1"/>
          <p:nvPr/>
        </p:nvSpPr>
        <p:spPr>
          <a:xfrm>
            <a:off x="10467560" y="3488940"/>
            <a:ext cx="78300" cy="89925"/>
          </a:xfrm>
          <a:prstGeom prst="chevron">
            <a:avLst>
              <a:gd name="adj" fmla="val 69464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581370" y="3523652"/>
            <a:ext cx="336124" cy="304734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587808" y="2050521"/>
            <a:ext cx="323248" cy="336124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591530" y="4965394"/>
            <a:ext cx="336124" cy="316802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188847" y="1999366"/>
            <a:ext cx="7330053" cy="339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书籍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188847" y="2420299"/>
            <a:ext cx="7330053" cy="87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《Java网络编程精解》《Head First Java》。
通过阅读书籍，深入理解Java网络编程知识。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188847" y="3467824"/>
            <a:ext cx="7330053" cy="339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在线教程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188847" y="3888756"/>
            <a:ext cx="7330053" cy="87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Oracle官方文档、菜鸟教程Java版块。
利用在线教程，快速掌握技术细节。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188847" y="4936281"/>
            <a:ext cx="7330053" cy="33991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工具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88847" y="5357213"/>
            <a:ext cx="7330053" cy="87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Postman（测试HTTP请求）、Wireshark（抓包分析）。
使用工具辅助学习，提升开发效率。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85514" y="5506279"/>
            <a:ext cx="2178159" cy="1351721"/>
          </a:xfrm>
          <a:custGeom>
            <a:avLst/>
            <a:gdLst>
              <a:gd name="connsiteX0" fmla="*/ 0 w 2100756"/>
              <a:gd name="connsiteY0" fmla="*/ 1303687 h 1303687"/>
              <a:gd name="connsiteX1" fmla="*/ 1276883 w 2100756"/>
              <a:gd name="connsiteY1" fmla="*/ 0 h 1303687"/>
              <a:gd name="connsiteX2" fmla="*/ 2100756 w 2100756"/>
              <a:gd name="connsiteY2" fmla="*/ 51435 h 1303687"/>
              <a:gd name="connsiteX3" fmla="*/ 869593 w 2100756"/>
              <a:gd name="connsiteY3" fmla="*/ 1303687 h 1303687"/>
              <a:gd name="connsiteX4" fmla="*/ 0 w 2100756"/>
              <a:gd name="connsiteY4" fmla="*/ 1303687 h 1303687"/>
            </a:gdLst>
            <a:ahLst/>
            <a:cxnLst/>
            <a:rect l="l" t="t" r="r" b="b"/>
            <a:pathLst>
              <a:path w="2100756" h="1303687">
                <a:moveTo>
                  <a:pt x="0" y="1303687"/>
                </a:moveTo>
                <a:lnTo>
                  <a:pt x="1276883" y="0"/>
                </a:lnTo>
                <a:lnTo>
                  <a:pt x="2100756" y="51435"/>
                </a:lnTo>
                <a:lnTo>
                  <a:pt x="869593" y="1303687"/>
                </a:lnTo>
                <a:lnTo>
                  <a:pt x="0" y="1303687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V="1">
            <a:off x="842136" y="4214770"/>
            <a:ext cx="2221613" cy="1355671"/>
          </a:xfrm>
          <a:custGeom>
            <a:avLst/>
            <a:gdLst>
              <a:gd name="connsiteX0" fmla="*/ 0 w 2142666"/>
              <a:gd name="connsiteY0" fmla="*/ 1307497 h 1307497"/>
              <a:gd name="connsiteX1" fmla="*/ 1273073 w 2142666"/>
              <a:gd name="connsiteY1" fmla="*/ 0 h 1307497"/>
              <a:gd name="connsiteX2" fmla="*/ 2142666 w 2142666"/>
              <a:gd name="connsiteY2" fmla="*/ 0 h 1307497"/>
              <a:gd name="connsiteX3" fmla="*/ 865783 w 2142666"/>
              <a:gd name="connsiteY3" fmla="*/ 1303687 h 1307497"/>
              <a:gd name="connsiteX4" fmla="*/ 0 w 2142666"/>
              <a:gd name="connsiteY4" fmla="*/ 1307497 h 1307497"/>
            </a:gdLst>
            <a:ahLst/>
            <a:cxnLst/>
            <a:rect l="l" t="t" r="r" b="b"/>
            <a:pathLst>
              <a:path w="2142666" h="1307497">
                <a:moveTo>
                  <a:pt x="0" y="1307497"/>
                </a:moveTo>
                <a:lnTo>
                  <a:pt x="1273073" y="0"/>
                </a:lnTo>
                <a:lnTo>
                  <a:pt x="2142666" y="0"/>
                </a:lnTo>
                <a:lnTo>
                  <a:pt x="865783" y="1303687"/>
                </a:lnTo>
                <a:lnTo>
                  <a:pt x="0" y="130749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rot="2700000">
            <a:off x="2287333" y="5248744"/>
            <a:ext cx="642069" cy="63668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2700000">
            <a:off x="891504" y="3969290"/>
            <a:ext cx="642501" cy="643682"/>
          </a:xfrm>
          <a:custGeom>
            <a:avLst/>
            <a:gdLst>
              <a:gd name="connsiteX0" fmla="*/ 0 w 619669"/>
              <a:gd name="connsiteY0" fmla="*/ 0 h 620808"/>
              <a:gd name="connsiteX1" fmla="*/ 616975 w 619669"/>
              <a:gd name="connsiteY1" fmla="*/ 0 h 620808"/>
              <a:gd name="connsiteX2" fmla="*/ 619669 w 619669"/>
              <a:gd name="connsiteY2" fmla="*/ 620808 h 620808"/>
              <a:gd name="connsiteX3" fmla="*/ 0 w 619669"/>
              <a:gd name="connsiteY3" fmla="*/ 618114 h 620808"/>
              <a:gd name="connsiteX4" fmla="*/ 0 w 619669"/>
              <a:gd name="connsiteY4" fmla="*/ 0 h 620808"/>
            </a:gdLst>
            <a:ahLst/>
            <a:cxnLst/>
            <a:rect l="l" t="t" r="r" b="b"/>
            <a:pathLst>
              <a:path w="619669" h="620808">
                <a:moveTo>
                  <a:pt x="0" y="0"/>
                </a:moveTo>
                <a:lnTo>
                  <a:pt x="616975" y="0"/>
                </a:lnTo>
                <a:lnTo>
                  <a:pt x="619669" y="620808"/>
                </a:lnTo>
                <a:lnTo>
                  <a:pt x="0" y="61811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2962220" flipV="1">
            <a:off x="1241664" y="2896635"/>
            <a:ext cx="750751" cy="1883474"/>
          </a:xfrm>
          <a:custGeom>
            <a:avLst/>
            <a:gdLst>
              <a:gd name="connsiteX0" fmla="*/ 0 w 751299"/>
              <a:gd name="connsiteY0" fmla="*/ 1884848 h 1884848"/>
              <a:gd name="connsiteX1" fmla="*/ 13041 w 751299"/>
              <a:gd name="connsiteY1" fmla="*/ 1873731 h 1884848"/>
              <a:gd name="connsiteX2" fmla="*/ 648002 w 751299"/>
              <a:gd name="connsiteY2" fmla="*/ 1873731 h 1884848"/>
              <a:gd name="connsiteX3" fmla="*/ 751299 w 751299"/>
              <a:gd name="connsiteY3" fmla="*/ 684778 h 1884848"/>
              <a:gd name="connsiteX4" fmla="*/ 163757 w 751299"/>
              <a:gd name="connsiteY4" fmla="*/ 0 h 1884848"/>
              <a:gd name="connsiteX5" fmla="*/ 0 w 751299"/>
              <a:gd name="connsiteY5" fmla="*/ 1884848 h 1884848"/>
            </a:gdLst>
            <a:ahLst/>
            <a:cxnLst/>
            <a:rect l="l" t="t" r="r" b="b"/>
            <a:pathLst>
              <a:path w="751299" h="1884848">
                <a:moveTo>
                  <a:pt x="0" y="1884848"/>
                </a:moveTo>
                <a:lnTo>
                  <a:pt x="13041" y="1873731"/>
                </a:lnTo>
                <a:lnTo>
                  <a:pt x="648002" y="1873731"/>
                </a:lnTo>
                <a:lnTo>
                  <a:pt x="751299" y="684778"/>
                </a:lnTo>
                <a:lnTo>
                  <a:pt x="163757" y="0"/>
                </a:lnTo>
                <a:lnTo>
                  <a:pt x="0" y="1884848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V="1">
            <a:off x="681489" y="2111852"/>
            <a:ext cx="1929285" cy="1351721"/>
          </a:xfrm>
          <a:custGeom>
            <a:avLst/>
            <a:gdLst>
              <a:gd name="connsiteX0" fmla="*/ 0 w 1860726"/>
              <a:gd name="connsiteY0" fmla="*/ 1017937 h 1303687"/>
              <a:gd name="connsiteX1" fmla="*/ 991133 w 1860726"/>
              <a:gd name="connsiteY1" fmla="*/ 0 h 1303687"/>
              <a:gd name="connsiteX2" fmla="*/ 1860726 w 1860726"/>
              <a:gd name="connsiteY2" fmla="*/ 0 h 1303687"/>
              <a:gd name="connsiteX3" fmla="*/ 583843 w 1860726"/>
              <a:gd name="connsiteY3" fmla="*/ 1303687 h 1303687"/>
              <a:gd name="connsiteX4" fmla="*/ 0 w 1860726"/>
              <a:gd name="connsiteY4" fmla="*/ 1017937 h 1303687"/>
            </a:gdLst>
            <a:ahLst/>
            <a:cxnLst/>
            <a:rect l="l" t="t" r="r" b="b"/>
            <a:pathLst>
              <a:path w="1860726" h="1303687">
                <a:moveTo>
                  <a:pt x="0" y="1017937"/>
                </a:moveTo>
                <a:lnTo>
                  <a:pt x="991133" y="0"/>
                </a:lnTo>
                <a:lnTo>
                  <a:pt x="1860726" y="0"/>
                </a:lnTo>
                <a:lnTo>
                  <a:pt x="583843" y="1303687"/>
                </a:lnTo>
                <a:lnTo>
                  <a:pt x="0" y="1017937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 rot="2700000">
            <a:off x="1844234" y="3145828"/>
            <a:ext cx="642069" cy="636686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19043584">
            <a:off x="259919" y="1794807"/>
            <a:ext cx="1254989" cy="736906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推荐资源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036320" y="1539240"/>
            <a:ext cx="8575040" cy="1925320"/>
          </a:xfrm>
          <a:prstGeom prst="round1Rect">
            <a:avLst>
              <a:gd name="adj" fmla="val 37643"/>
            </a:avLst>
          </a:prstGeom>
          <a:gradFill>
            <a:gsLst>
              <a:gs pos="1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0"/>
          </a:gradFill>
          <a:ln w="12700" cap="sq">
            <a:noFill/>
            <a:miter/>
          </a:ln>
          <a:effectLst>
            <a:outerShdw blurRad="165100" dist="381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36320" y="1539240"/>
            <a:ext cx="2133600" cy="1925320"/>
          </a:xfrm>
          <a:custGeom>
            <a:avLst/>
            <a:gdLst>
              <a:gd name="connsiteX0" fmla="*/ 0 w 2133600"/>
              <a:gd name="connsiteY0" fmla="*/ 0 h 2082800"/>
              <a:gd name="connsiteX1" fmla="*/ 2133600 w 2133600"/>
              <a:gd name="connsiteY1" fmla="*/ 0 h 2082800"/>
              <a:gd name="connsiteX2" fmla="*/ 2133600 w 2133600"/>
              <a:gd name="connsiteY2" fmla="*/ 1298772 h 2082800"/>
              <a:gd name="connsiteX3" fmla="*/ 1349572 w 2133600"/>
              <a:gd name="connsiteY3" fmla="*/ 2082800 h 2082800"/>
              <a:gd name="connsiteX4" fmla="*/ 0 w 2133600"/>
              <a:gd name="connsiteY4" fmla="*/ 2082800 h 2082800"/>
              <a:gd name="connsiteX5" fmla="*/ 0 w 2133600"/>
              <a:gd name="connsiteY5" fmla="*/ 0 h 2082800"/>
            </a:gdLst>
            <a:ahLst/>
            <a:cxnLst/>
            <a:rect l="l" t="t" r="r" b="b"/>
            <a:pathLst>
              <a:path w="2133600" h="2082800">
                <a:moveTo>
                  <a:pt x="0" y="0"/>
                </a:moveTo>
                <a:lnTo>
                  <a:pt x="2133600" y="0"/>
                </a:lnTo>
                <a:lnTo>
                  <a:pt x="2133600" y="1298772"/>
                </a:lnTo>
                <a:cubicBezTo>
                  <a:pt x="2133600" y="1731779"/>
                  <a:pt x="1782579" y="2082800"/>
                  <a:pt x="1349572" y="2082800"/>
                </a:cubicBezTo>
                <a:lnTo>
                  <a:pt x="0" y="2082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">
                <a:schemeClr val="accent1">
                  <a:lumMod val="50000"/>
                </a:schemeClr>
              </a:gs>
              <a:gs pos="82000">
                <a:schemeClr val="accent1"/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410897" y="1667139"/>
            <a:ext cx="5453703" cy="5784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课程讨论群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410897" y="2286431"/>
            <a:ext cx="5885503" cy="10079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实时答疑、代码共享。
通过讨论群解决学习中的问题。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 flipV="1">
            <a:off x="9093286" y="1551907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1081136" y="1610397"/>
            <a:ext cx="1780034" cy="1821143"/>
          </a:xfrm>
          <a:custGeom>
            <a:avLst/>
            <a:gdLst>
              <a:gd name="connsiteX0" fmla="*/ 7850345 w 7934757"/>
              <a:gd name="connsiteY0" fmla="*/ 6689176 h 6858000"/>
              <a:gd name="connsiteX1" fmla="*/ 7934757 w 7934757"/>
              <a:gd name="connsiteY1" fmla="*/ 6773588 h 6858000"/>
              <a:gd name="connsiteX2" fmla="*/ 7850345 w 7934757"/>
              <a:gd name="connsiteY2" fmla="*/ 6858000 h 6858000"/>
              <a:gd name="connsiteX3" fmla="*/ 7765933 w 7934757"/>
              <a:gd name="connsiteY3" fmla="*/ 6773588 h 6858000"/>
              <a:gd name="connsiteX4" fmla="*/ 7850345 w 7934757"/>
              <a:gd name="connsiteY4" fmla="*/ 6689176 h 6858000"/>
              <a:gd name="connsiteX5" fmla="*/ 7512695 w 7934757"/>
              <a:gd name="connsiteY5" fmla="*/ 6689176 h 6858000"/>
              <a:gd name="connsiteX6" fmla="*/ 7597109 w 7934757"/>
              <a:gd name="connsiteY6" fmla="*/ 6773588 h 6858000"/>
              <a:gd name="connsiteX7" fmla="*/ 7512695 w 7934757"/>
              <a:gd name="connsiteY7" fmla="*/ 6858000 h 6858000"/>
              <a:gd name="connsiteX8" fmla="*/ 7428283 w 7934757"/>
              <a:gd name="connsiteY8" fmla="*/ 6773588 h 6858000"/>
              <a:gd name="connsiteX9" fmla="*/ 7512695 w 7934757"/>
              <a:gd name="connsiteY9" fmla="*/ 6689176 h 6858000"/>
              <a:gd name="connsiteX10" fmla="*/ 7175045 w 7934757"/>
              <a:gd name="connsiteY10" fmla="*/ 6689176 h 6858000"/>
              <a:gd name="connsiteX11" fmla="*/ 7259458 w 7934757"/>
              <a:gd name="connsiteY11" fmla="*/ 6773588 h 6858000"/>
              <a:gd name="connsiteX12" fmla="*/ 7175045 w 7934757"/>
              <a:gd name="connsiteY12" fmla="*/ 6858000 h 6858000"/>
              <a:gd name="connsiteX13" fmla="*/ 7090633 w 7934757"/>
              <a:gd name="connsiteY13" fmla="*/ 6773588 h 6858000"/>
              <a:gd name="connsiteX14" fmla="*/ 7175045 w 7934757"/>
              <a:gd name="connsiteY14" fmla="*/ 6689176 h 6858000"/>
              <a:gd name="connsiteX15" fmla="*/ 6837397 w 7934757"/>
              <a:gd name="connsiteY15" fmla="*/ 6689176 h 6858000"/>
              <a:gd name="connsiteX16" fmla="*/ 6921809 w 7934757"/>
              <a:gd name="connsiteY16" fmla="*/ 6773588 h 6858000"/>
              <a:gd name="connsiteX17" fmla="*/ 6837397 w 7934757"/>
              <a:gd name="connsiteY17" fmla="*/ 6858000 h 6858000"/>
              <a:gd name="connsiteX18" fmla="*/ 6752985 w 7934757"/>
              <a:gd name="connsiteY18" fmla="*/ 6773588 h 6858000"/>
              <a:gd name="connsiteX19" fmla="*/ 6837397 w 7934757"/>
              <a:gd name="connsiteY19" fmla="*/ 6689176 h 6858000"/>
              <a:gd name="connsiteX20" fmla="*/ 6499747 w 7934757"/>
              <a:gd name="connsiteY20" fmla="*/ 6689176 h 6858000"/>
              <a:gd name="connsiteX21" fmla="*/ 6584161 w 7934757"/>
              <a:gd name="connsiteY21" fmla="*/ 6773588 h 6858000"/>
              <a:gd name="connsiteX22" fmla="*/ 6499747 w 7934757"/>
              <a:gd name="connsiteY22" fmla="*/ 6858000 h 6858000"/>
              <a:gd name="connsiteX23" fmla="*/ 6415335 w 7934757"/>
              <a:gd name="connsiteY23" fmla="*/ 6773588 h 6858000"/>
              <a:gd name="connsiteX24" fmla="*/ 6499747 w 7934757"/>
              <a:gd name="connsiteY24" fmla="*/ 6689176 h 6858000"/>
              <a:gd name="connsiteX25" fmla="*/ 6162098 w 7934757"/>
              <a:gd name="connsiteY25" fmla="*/ 6689176 h 6858000"/>
              <a:gd name="connsiteX26" fmla="*/ 6246510 w 7934757"/>
              <a:gd name="connsiteY26" fmla="*/ 6773588 h 6858000"/>
              <a:gd name="connsiteX27" fmla="*/ 6162098 w 7934757"/>
              <a:gd name="connsiteY27" fmla="*/ 6858000 h 6858000"/>
              <a:gd name="connsiteX28" fmla="*/ 6077686 w 7934757"/>
              <a:gd name="connsiteY28" fmla="*/ 6773588 h 6858000"/>
              <a:gd name="connsiteX29" fmla="*/ 6162098 w 7934757"/>
              <a:gd name="connsiteY29" fmla="*/ 6689176 h 6858000"/>
              <a:gd name="connsiteX30" fmla="*/ 5824449 w 7934757"/>
              <a:gd name="connsiteY30" fmla="*/ 6689176 h 6858000"/>
              <a:gd name="connsiteX31" fmla="*/ 5908861 w 7934757"/>
              <a:gd name="connsiteY31" fmla="*/ 6773588 h 6858000"/>
              <a:gd name="connsiteX32" fmla="*/ 5824449 w 7934757"/>
              <a:gd name="connsiteY32" fmla="*/ 6858000 h 6858000"/>
              <a:gd name="connsiteX33" fmla="*/ 5740037 w 7934757"/>
              <a:gd name="connsiteY33" fmla="*/ 6773588 h 6858000"/>
              <a:gd name="connsiteX34" fmla="*/ 5824449 w 7934757"/>
              <a:gd name="connsiteY34" fmla="*/ 6689176 h 6858000"/>
              <a:gd name="connsiteX35" fmla="*/ 5486800 w 7934757"/>
              <a:gd name="connsiteY35" fmla="*/ 6689176 h 6858000"/>
              <a:gd name="connsiteX36" fmla="*/ 5571212 w 7934757"/>
              <a:gd name="connsiteY36" fmla="*/ 6773588 h 6858000"/>
              <a:gd name="connsiteX37" fmla="*/ 5486800 w 7934757"/>
              <a:gd name="connsiteY37" fmla="*/ 6858000 h 6858000"/>
              <a:gd name="connsiteX38" fmla="*/ 5402388 w 7934757"/>
              <a:gd name="connsiteY38" fmla="*/ 6773588 h 6858000"/>
              <a:gd name="connsiteX39" fmla="*/ 5486800 w 7934757"/>
              <a:gd name="connsiteY39" fmla="*/ 6689176 h 6858000"/>
              <a:gd name="connsiteX40" fmla="*/ 5149151 w 7934757"/>
              <a:gd name="connsiteY40" fmla="*/ 6689176 h 6858000"/>
              <a:gd name="connsiteX41" fmla="*/ 5233563 w 7934757"/>
              <a:gd name="connsiteY41" fmla="*/ 6773588 h 6858000"/>
              <a:gd name="connsiteX42" fmla="*/ 5149151 w 7934757"/>
              <a:gd name="connsiteY42" fmla="*/ 6858000 h 6858000"/>
              <a:gd name="connsiteX43" fmla="*/ 5064739 w 7934757"/>
              <a:gd name="connsiteY43" fmla="*/ 6773588 h 6858000"/>
              <a:gd name="connsiteX44" fmla="*/ 5149151 w 7934757"/>
              <a:gd name="connsiteY44" fmla="*/ 6689176 h 6858000"/>
              <a:gd name="connsiteX45" fmla="*/ 4811502 w 7934757"/>
              <a:gd name="connsiteY45" fmla="*/ 6689176 h 6858000"/>
              <a:gd name="connsiteX46" fmla="*/ 4895914 w 7934757"/>
              <a:gd name="connsiteY46" fmla="*/ 6773588 h 6858000"/>
              <a:gd name="connsiteX47" fmla="*/ 4811502 w 7934757"/>
              <a:gd name="connsiteY47" fmla="*/ 6858000 h 6858000"/>
              <a:gd name="connsiteX48" fmla="*/ 4727090 w 7934757"/>
              <a:gd name="connsiteY48" fmla="*/ 6773588 h 6858000"/>
              <a:gd name="connsiteX49" fmla="*/ 4811502 w 7934757"/>
              <a:gd name="connsiteY49" fmla="*/ 6689176 h 6858000"/>
              <a:gd name="connsiteX50" fmla="*/ 4473853 w 7934757"/>
              <a:gd name="connsiteY50" fmla="*/ 6689176 h 6858000"/>
              <a:gd name="connsiteX51" fmla="*/ 4558265 w 7934757"/>
              <a:gd name="connsiteY51" fmla="*/ 6773588 h 6858000"/>
              <a:gd name="connsiteX52" fmla="*/ 4473853 w 7934757"/>
              <a:gd name="connsiteY52" fmla="*/ 6858000 h 6858000"/>
              <a:gd name="connsiteX53" fmla="*/ 4389440 w 7934757"/>
              <a:gd name="connsiteY53" fmla="*/ 6773588 h 6858000"/>
              <a:gd name="connsiteX54" fmla="*/ 4473853 w 7934757"/>
              <a:gd name="connsiteY54" fmla="*/ 6689176 h 6858000"/>
              <a:gd name="connsiteX55" fmla="*/ 4136203 w 7934757"/>
              <a:gd name="connsiteY55" fmla="*/ 6689176 h 6858000"/>
              <a:gd name="connsiteX56" fmla="*/ 4220615 w 7934757"/>
              <a:gd name="connsiteY56" fmla="*/ 6773588 h 6858000"/>
              <a:gd name="connsiteX57" fmla="*/ 4136203 w 7934757"/>
              <a:gd name="connsiteY57" fmla="*/ 6858000 h 6858000"/>
              <a:gd name="connsiteX58" fmla="*/ 4051791 w 7934757"/>
              <a:gd name="connsiteY58" fmla="*/ 6773588 h 6858000"/>
              <a:gd name="connsiteX59" fmla="*/ 4136203 w 7934757"/>
              <a:gd name="connsiteY59" fmla="*/ 6689176 h 6858000"/>
              <a:gd name="connsiteX60" fmla="*/ 3798554 w 7934757"/>
              <a:gd name="connsiteY60" fmla="*/ 6689176 h 6858000"/>
              <a:gd name="connsiteX61" fmla="*/ 3882966 w 7934757"/>
              <a:gd name="connsiteY61" fmla="*/ 6773588 h 6858000"/>
              <a:gd name="connsiteX62" fmla="*/ 3798554 w 7934757"/>
              <a:gd name="connsiteY62" fmla="*/ 6858000 h 6858000"/>
              <a:gd name="connsiteX63" fmla="*/ 3714142 w 7934757"/>
              <a:gd name="connsiteY63" fmla="*/ 6773588 h 6858000"/>
              <a:gd name="connsiteX64" fmla="*/ 3798554 w 7934757"/>
              <a:gd name="connsiteY64" fmla="*/ 6689176 h 6858000"/>
              <a:gd name="connsiteX65" fmla="*/ 3460905 w 7934757"/>
              <a:gd name="connsiteY65" fmla="*/ 6689176 h 6858000"/>
              <a:gd name="connsiteX66" fmla="*/ 3545317 w 7934757"/>
              <a:gd name="connsiteY66" fmla="*/ 6773588 h 6858000"/>
              <a:gd name="connsiteX67" fmla="*/ 3460905 w 7934757"/>
              <a:gd name="connsiteY67" fmla="*/ 6858000 h 6858000"/>
              <a:gd name="connsiteX68" fmla="*/ 3376493 w 7934757"/>
              <a:gd name="connsiteY68" fmla="*/ 6773588 h 6858000"/>
              <a:gd name="connsiteX69" fmla="*/ 3460905 w 7934757"/>
              <a:gd name="connsiteY69" fmla="*/ 6689176 h 6858000"/>
              <a:gd name="connsiteX70" fmla="*/ 3123255 w 7934757"/>
              <a:gd name="connsiteY70" fmla="*/ 6689176 h 6858000"/>
              <a:gd name="connsiteX71" fmla="*/ 3207668 w 7934757"/>
              <a:gd name="connsiteY71" fmla="*/ 6773588 h 6858000"/>
              <a:gd name="connsiteX72" fmla="*/ 3123255 w 7934757"/>
              <a:gd name="connsiteY72" fmla="*/ 6858000 h 6858000"/>
              <a:gd name="connsiteX73" fmla="*/ 3038843 w 7934757"/>
              <a:gd name="connsiteY73" fmla="*/ 6773588 h 6858000"/>
              <a:gd name="connsiteX74" fmla="*/ 3123255 w 7934757"/>
              <a:gd name="connsiteY74" fmla="*/ 6689176 h 6858000"/>
              <a:gd name="connsiteX75" fmla="*/ 2785607 w 7934757"/>
              <a:gd name="connsiteY75" fmla="*/ 6689176 h 6858000"/>
              <a:gd name="connsiteX76" fmla="*/ 2870019 w 7934757"/>
              <a:gd name="connsiteY76" fmla="*/ 6773588 h 6858000"/>
              <a:gd name="connsiteX77" fmla="*/ 2785607 w 7934757"/>
              <a:gd name="connsiteY77" fmla="*/ 6858000 h 6858000"/>
              <a:gd name="connsiteX78" fmla="*/ 2701195 w 7934757"/>
              <a:gd name="connsiteY78" fmla="*/ 6773588 h 6858000"/>
              <a:gd name="connsiteX79" fmla="*/ 2785607 w 7934757"/>
              <a:gd name="connsiteY79" fmla="*/ 6689176 h 6858000"/>
              <a:gd name="connsiteX80" fmla="*/ 2447957 w 7934757"/>
              <a:gd name="connsiteY80" fmla="*/ 6689176 h 6858000"/>
              <a:gd name="connsiteX81" fmla="*/ 2532369 w 7934757"/>
              <a:gd name="connsiteY81" fmla="*/ 6773588 h 6858000"/>
              <a:gd name="connsiteX82" fmla="*/ 2447957 w 7934757"/>
              <a:gd name="connsiteY82" fmla="*/ 6858000 h 6858000"/>
              <a:gd name="connsiteX83" fmla="*/ 2363545 w 7934757"/>
              <a:gd name="connsiteY83" fmla="*/ 6773588 h 6858000"/>
              <a:gd name="connsiteX84" fmla="*/ 2447957 w 7934757"/>
              <a:gd name="connsiteY84" fmla="*/ 6689176 h 6858000"/>
              <a:gd name="connsiteX85" fmla="*/ 2110308 w 7934757"/>
              <a:gd name="connsiteY85" fmla="*/ 6689176 h 6858000"/>
              <a:gd name="connsiteX86" fmla="*/ 2194721 w 7934757"/>
              <a:gd name="connsiteY86" fmla="*/ 6773588 h 6858000"/>
              <a:gd name="connsiteX87" fmla="*/ 2110308 w 7934757"/>
              <a:gd name="connsiteY87" fmla="*/ 6858000 h 6858000"/>
              <a:gd name="connsiteX88" fmla="*/ 2025896 w 7934757"/>
              <a:gd name="connsiteY88" fmla="*/ 6773588 h 6858000"/>
              <a:gd name="connsiteX89" fmla="*/ 2110308 w 7934757"/>
              <a:gd name="connsiteY89" fmla="*/ 6689176 h 6858000"/>
              <a:gd name="connsiteX90" fmla="*/ 1772659 w 7934757"/>
              <a:gd name="connsiteY90" fmla="*/ 6689176 h 6858000"/>
              <a:gd name="connsiteX91" fmla="*/ 1857071 w 7934757"/>
              <a:gd name="connsiteY91" fmla="*/ 6773588 h 6858000"/>
              <a:gd name="connsiteX92" fmla="*/ 1772659 w 7934757"/>
              <a:gd name="connsiteY92" fmla="*/ 6858000 h 6858000"/>
              <a:gd name="connsiteX93" fmla="*/ 1688247 w 7934757"/>
              <a:gd name="connsiteY93" fmla="*/ 6773588 h 6858000"/>
              <a:gd name="connsiteX94" fmla="*/ 1772659 w 7934757"/>
              <a:gd name="connsiteY94" fmla="*/ 6689176 h 6858000"/>
              <a:gd name="connsiteX95" fmla="*/ 1435014 w 7934757"/>
              <a:gd name="connsiteY95" fmla="*/ 6689176 h 6858000"/>
              <a:gd name="connsiteX96" fmla="*/ 1519422 w 7934757"/>
              <a:gd name="connsiteY96" fmla="*/ 6773588 h 6858000"/>
              <a:gd name="connsiteX97" fmla="*/ 1435014 w 7934757"/>
              <a:gd name="connsiteY97" fmla="*/ 6858000 h 6858000"/>
              <a:gd name="connsiteX98" fmla="*/ 1350601 w 7934757"/>
              <a:gd name="connsiteY98" fmla="*/ 6773588 h 6858000"/>
              <a:gd name="connsiteX99" fmla="*/ 1435014 w 7934757"/>
              <a:gd name="connsiteY99" fmla="*/ 6689176 h 6858000"/>
              <a:gd name="connsiteX100" fmla="*/ 1097361 w 7934757"/>
              <a:gd name="connsiteY100" fmla="*/ 6689176 h 6858000"/>
              <a:gd name="connsiteX101" fmla="*/ 1181773 w 7934757"/>
              <a:gd name="connsiteY101" fmla="*/ 6773588 h 6858000"/>
              <a:gd name="connsiteX102" fmla="*/ 1097361 w 7934757"/>
              <a:gd name="connsiteY102" fmla="*/ 6858000 h 6858000"/>
              <a:gd name="connsiteX103" fmla="*/ 1012948 w 7934757"/>
              <a:gd name="connsiteY103" fmla="*/ 6773588 h 6858000"/>
              <a:gd name="connsiteX104" fmla="*/ 1097361 w 7934757"/>
              <a:gd name="connsiteY104" fmla="*/ 6689176 h 6858000"/>
              <a:gd name="connsiteX105" fmla="*/ 759711 w 7934757"/>
              <a:gd name="connsiteY105" fmla="*/ 6689176 h 6858000"/>
              <a:gd name="connsiteX106" fmla="*/ 844124 w 7934757"/>
              <a:gd name="connsiteY106" fmla="*/ 6773588 h 6858000"/>
              <a:gd name="connsiteX107" fmla="*/ 759711 w 7934757"/>
              <a:gd name="connsiteY107" fmla="*/ 6858000 h 6858000"/>
              <a:gd name="connsiteX108" fmla="*/ 675299 w 7934757"/>
              <a:gd name="connsiteY108" fmla="*/ 6773588 h 6858000"/>
              <a:gd name="connsiteX109" fmla="*/ 759711 w 7934757"/>
              <a:gd name="connsiteY109" fmla="*/ 6689176 h 6858000"/>
              <a:gd name="connsiteX110" fmla="*/ 422066 w 7934757"/>
              <a:gd name="connsiteY110" fmla="*/ 6689176 h 6858000"/>
              <a:gd name="connsiteX111" fmla="*/ 506480 w 7934757"/>
              <a:gd name="connsiteY111" fmla="*/ 6773588 h 6858000"/>
              <a:gd name="connsiteX112" fmla="*/ 422066 w 7934757"/>
              <a:gd name="connsiteY112" fmla="*/ 6858000 h 6858000"/>
              <a:gd name="connsiteX113" fmla="*/ 337653 w 7934757"/>
              <a:gd name="connsiteY113" fmla="*/ 6773588 h 6858000"/>
              <a:gd name="connsiteX114" fmla="*/ 422066 w 7934757"/>
              <a:gd name="connsiteY114" fmla="*/ 6689176 h 6858000"/>
              <a:gd name="connsiteX115" fmla="*/ 84412 w 7934757"/>
              <a:gd name="connsiteY115" fmla="*/ 6689176 h 6858000"/>
              <a:gd name="connsiteX116" fmla="*/ 168826 w 7934757"/>
              <a:gd name="connsiteY116" fmla="*/ 6773588 h 6858000"/>
              <a:gd name="connsiteX117" fmla="*/ 84412 w 7934757"/>
              <a:gd name="connsiteY117" fmla="*/ 6858000 h 6858000"/>
              <a:gd name="connsiteX118" fmla="*/ 0 w 7934757"/>
              <a:gd name="connsiteY118" fmla="*/ 6773588 h 6858000"/>
              <a:gd name="connsiteX119" fmla="*/ 84412 w 7934757"/>
              <a:gd name="connsiteY119" fmla="*/ 6689176 h 6858000"/>
              <a:gd name="connsiteX120" fmla="*/ 7850345 w 7934757"/>
              <a:gd name="connsiteY120" fmla="*/ 6351526 h 6858000"/>
              <a:gd name="connsiteX121" fmla="*/ 7934757 w 7934757"/>
              <a:gd name="connsiteY121" fmla="*/ 6435939 h 6858000"/>
              <a:gd name="connsiteX122" fmla="*/ 7850345 w 7934757"/>
              <a:gd name="connsiteY122" fmla="*/ 6520352 h 6858000"/>
              <a:gd name="connsiteX123" fmla="*/ 7765933 w 7934757"/>
              <a:gd name="connsiteY123" fmla="*/ 6435939 h 6858000"/>
              <a:gd name="connsiteX124" fmla="*/ 7850345 w 7934757"/>
              <a:gd name="connsiteY124" fmla="*/ 6351526 h 6858000"/>
              <a:gd name="connsiteX125" fmla="*/ 7512695 w 7934757"/>
              <a:gd name="connsiteY125" fmla="*/ 6351526 h 6858000"/>
              <a:gd name="connsiteX126" fmla="*/ 7597109 w 7934757"/>
              <a:gd name="connsiteY126" fmla="*/ 6435939 h 6858000"/>
              <a:gd name="connsiteX127" fmla="*/ 7512695 w 7934757"/>
              <a:gd name="connsiteY127" fmla="*/ 6520352 h 6858000"/>
              <a:gd name="connsiteX128" fmla="*/ 7428283 w 7934757"/>
              <a:gd name="connsiteY128" fmla="*/ 6435939 h 6858000"/>
              <a:gd name="connsiteX129" fmla="*/ 7512695 w 7934757"/>
              <a:gd name="connsiteY129" fmla="*/ 6351526 h 6858000"/>
              <a:gd name="connsiteX130" fmla="*/ 7175045 w 7934757"/>
              <a:gd name="connsiteY130" fmla="*/ 6351526 h 6858000"/>
              <a:gd name="connsiteX131" fmla="*/ 7259458 w 7934757"/>
              <a:gd name="connsiteY131" fmla="*/ 6435939 h 6858000"/>
              <a:gd name="connsiteX132" fmla="*/ 7175045 w 7934757"/>
              <a:gd name="connsiteY132" fmla="*/ 6520352 h 6858000"/>
              <a:gd name="connsiteX133" fmla="*/ 7090633 w 7934757"/>
              <a:gd name="connsiteY133" fmla="*/ 6435939 h 6858000"/>
              <a:gd name="connsiteX134" fmla="*/ 7175045 w 7934757"/>
              <a:gd name="connsiteY134" fmla="*/ 6351526 h 6858000"/>
              <a:gd name="connsiteX135" fmla="*/ 6837397 w 7934757"/>
              <a:gd name="connsiteY135" fmla="*/ 6351526 h 6858000"/>
              <a:gd name="connsiteX136" fmla="*/ 6921809 w 7934757"/>
              <a:gd name="connsiteY136" fmla="*/ 6435939 h 6858000"/>
              <a:gd name="connsiteX137" fmla="*/ 6837397 w 7934757"/>
              <a:gd name="connsiteY137" fmla="*/ 6520352 h 6858000"/>
              <a:gd name="connsiteX138" fmla="*/ 6752985 w 7934757"/>
              <a:gd name="connsiteY138" fmla="*/ 6435939 h 6858000"/>
              <a:gd name="connsiteX139" fmla="*/ 6837397 w 7934757"/>
              <a:gd name="connsiteY139" fmla="*/ 6351526 h 6858000"/>
              <a:gd name="connsiteX140" fmla="*/ 6499747 w 7934757"/>
              <a:gd name="connsiteY140" fmla="*/ 6351526 h 6858000"/>
              <a:gd name="connsiteX141" fmla="*/ 6584161 w 7934757"/>
              <a:gd name="connsiteY141" fmla="*/ 6435939 h 6858000"/>
              <a:gd name="connsiteX142" fmla="*/ 6499747 w 7934757"/>
              <a:gd name="connsiteY142" fmla="*/ 6520352 h 6858000"/>
              <a:gd name="connsiteX143" fmla="*/ 6415335 w 7934757"/>
              <a:gd name="connsiteY143" fmla="*/ 6435939 h 6858000"/>
              <a:gd name="connsiteX144" fmla="*/ 6499747 w 7934757"/>
              <a:gd name="connsiteY144" fmla="*/ 6351526 h 6858000"/>
              <a:gd name="connsiteX145" fmla="*/ 6162098 w 7934757"/>
              <a:gd name="connsiteY145" fmla="*/ 6351526 h 6858000"/>
              <a:gd name="connsiteX146" fmla="*/ 6246510 w 7934757"/>
              <a:gd name="connsiteY146" fmla="*/ 6435939 h 6858000"/>
              <a:gd name="connsiteX147" fmla="*/ 6162098 w 7934757"/>
              <a:gd name="connsiteY147" fmla="*/ 6520352 h 6858000"/>
              <a:gd name="connsiteX148" fmla="*/ 6077686 w 7934757"/>
              <a:gd name="connsiteY148" fmla="*/ 6435939 h 6858000"/>
              <a:gd name="connsiteX149" fmla="*/ 6162098 w 7934757"/>
              <a:gd name="connsiteY149" fmla="*/ 6351526 h 6858000"/>
              <a:gd name="connsiteX150" fmla="*/ 5824449 w 7934757"/>
              <a:gd name="connsiteY150" fmla="*/ 6351526 h 6858000"/>
              <a:gd name="connsiteX151" fmla="*/ 5908861 w 7934757"/>
              <a:gd name="connsiteY151" fmla="*/ 6435939 h 6858000"/>
              <a:gd name="connsiteX152" fmla="*/ 5824449 w 7934757"/>
              <a:gd name="connsiteY152" fmla="*/ 6520352 h 6858000"/>
              <a:gd name="connsiteX153" fmla="*/ 5740037 w 7934757"/>
              <a:gd name="connsiteY153" fmla="*/ 6435939 h 6858000"/>
              <a:gd name="connsiteX154" fmla="*/ 5824449 w 7934757"/>
              <a:gd name="connsiteY154" fmla="*/ 6351526 h 6858000"/>
              <a:gd name="connsiteX155" fmla="*/ 5486800 w 7934757"/>
              <a:gd name="connsiteY155" fmla="*/ 6351526 h 6858000"/>
              <a:gd name="connsiteX156" fmla="*/ 5571212 w 7934757"/>
              <a:gd name="connsiteY156" fmla="*/ 6435939 h 6858000"/>
              <a:gd name="connsiteX157" fmla="*/ 5486800 w 7934757"/>
              <a:gd name="connsiteY157" fmla="*/ 6520352 h 6858000"/>
              <a:gd name="connsiteX158" fmla="*/ 5402388 w 7934757"/>
              <a:gd name="connsiteY158" fmla="*/ 6435939 h 6858000"/>
              <a:gd name="connsiteX159" fmla="*/ 5486800 w 7934757"/>
              <a:gd name="connsiteY159" fmla="*/ 6351526 h 6858000"/>
              <a:gd name="connsiteX160" fmla="*/ 5149151 w 7934757"/>
              <a:gd name="connsiteY160" fmla="*/ 6351526 h 6858000"/>
              <a:gd name="connsiteX161" fmla="*/ 5233563 w 7934757"/>
              <a:gd name="connsiteY161" fmla="*/ 6435939 h 6858000"/>
              <a:gd name="connsiteX162" fmla="*/ 5149151 w 7934757"/>
              <a:gd name="connsiteY162" fmla="*/ 6520352 h 6858000"/>
              <a:gd name="connsiteX163" fmla="*/ 5064739 w 7934757"/>
              <a:gd name="connsiteY163" fmla="*/ 6435939 h 6858000"/>
              <a:gd name="connsiteX164" fmla="*/ 5149151 w 7934757"/>
              <a:gd name="connsiteY164" fmla="*/ 6351526 h 6858000"/>
              <a:gd name="connsiteX165" fmla="*/ 4811502 w 7934757"/>
              <a:gd name="connsiteY165" fmla="*/ 6351526 h 6858000"/>
              <a:gd name="connsiteX166" fmla="*/ 4895914 w 7934757"/>
              <a:gd name="connsiteY166" fmla="*/ 6435939 h 6858000"/>
              <a:gd name="connsiteX167" fmla="*/ 4811502 w 7934757"/>
              <a:gd name="connsiteY167" fmla="*/ 6520352 h 6858000"/>
              <a:gd name="connsiteX168" fmla="*/ 4727090 w 7934757"/>
              <a:gd name="connsiteY168" fmla="*/ 6435939 h 6858000"/>
              <a:gd name="connsiteX169" fmla="*/ 4811502 w 7934757"/>
              <a:gd name="connsiteY169" fmla="*/ 6351526 h 6858000"/>
              <a:gd name="connsiteX170" fmla="*/ 4473853 w 7934757"/>
              <a:gd name="connsiteY170" fmla="*/ 6351526 h 6858000"/>
              <a:gd name="connsiteX171" fmla="*/ 4558265 w 7934757"/>
              <a:gd name="connsiteY171" fmla="*/ 6435939 h 6858000"/>
              <a:gd name="connsiteX172" fmla="*/ 4473853 w 7934757"/>
              <a:gd name="connsiteY172" fmla="*/ 6520352 h 6858000"/>
              <a:gd name="connsiteX173" fmla="*/ 4389440 w 7934757"/>
              <a:gd name="connsiteY173" fmla="*/ 6435939 h 6858000"/>
              <a:gd name="connsiteX174" fmla="*/ 4473853 w 7934757"/>
              <a:gd name="connsiteY174" fmla="*/ 6351526 h 6858000"/>
              <a:gd name="connsiteX175" fmla="*/ 4136203 w 7934757"/>
              <a:gd name="connsiteY175" fmla="*/ 6351526 h 6858000"/>
              <a:gd name="connsiteX176" fmla="*/ 4220615 w 7934757"/>
              <a:gd name="connsiteY176" fmla="*/ 6435939 h 6858000"/>
              <a:gd name="connsiteX177" fmla="*/ 4136203 w 7934757"/>
              <a:gd name="connsiteY177" fmla="*/ 6520352 h 6858000"/>
              <a:gd name="connsiteX178" fmla="*/ 4051791 w 7934757"/>
              <a:gd name="connsiteY178" fmla="*/ 6435939 h 6858000"/>
              <a:gd name="connsiteX179" fmla="*/ 4136203 w 7934757"/>
              <a:gd name="connsiteY179" fmla="*/ 6351526 h 6858000"/>
              <a:gd name="connsiteX180" fmla="*/ 3798554 w 7934757"/>
              <a:gd name="connsiteY180" fmla="*/ 6351526 h 6858000"/>
              <a:gd name="connsiteX181" fmla="*/ 3882966 w 7934757"/>
              <a:gd name="connsiteY181" fmla="*/ 6435939 h 6858000"/>
              <a:gd name="connsiteX182" fmla="*/ 3798554 w 7934757"/>
              <a:gd name="connsiteY182" fmla="*/ 6520352 h 6858000"/>
              <a:gd name="connsiteX183" fmla="*/ 3714142 w 7934757"/>
              <a:gd name="connsiteY183" fmla="*/ 6435939 h 6858000"/>
              <a:gd name="connsiteX184" fmla="*/ 3798554 w 7934757"/>
              <a:gd name="connsiteY184" fmla="*/ 6351526 h 6858000"/>
              <a:gd name="connsiteX185" fmla="*/ 3460905 w 7934757"/>
              <a:gd name="connsiteY185" fmla="*/ 6351526 h 6858000"/>
              <a:gd name="connsiteX186" fmla="*/ 3545317 w 7934757"/>
              <a:gd name="connsiteY186" fmla="*/ 6435939 h 6858000"/>
              <a:gd name="connsiteX187" fmla="*/ 3460905 w 7934757"/>
              <a:gd name="connsiteY187" fmla="*/ 6520352 h 6858000"/>
              <a:gd name="connsiteX188" fmla="*/ 3376493 w 7934757"/>
              <a:gd name="connsiteY188" fmla="*/ 6435939 h 6858000"/>
              <a:gd name="connsiteX189" fmla="*/ 3460905 w 7934757"/>
              <a:gd name="connsiteY189" fmla="*/ 6351526 h 6858000"/>
              <a:gd name="connsiteX190" fmla="*/ 3123255 w 7934757"/>
              <a:gd name="connsiteY190" fmla="*/ 6351526 h 6858000"/>
              <a:gd name="connsiteX191" fmla="*/ 3207668 w 7934757"/>
              <a:gd name="connsiteY191" fmla="*/ 6435939 h 6858000"/>
              <a:gd name="connsiteX192" fmla="*/ 3123255 w 7934757"/>
              <a:gd name="connsiteY192" fmla="*/ 6520352 h 6858000"/>
              <a:gd name="connsiteX193" fmla="*/ 3038843 w 7934757"/>
              <a:gd name="connsiteY193" fmla="*/ 6435939 h 6858000"/>
              <a:gd name="connsiteX194" fmla="*/ 3123255 w 7934757"/>
              <a:gd name="connsiteY194" fmla="*/ 6351526 h 6858000"/>
              <a:gd name="connsiteX195" fmla="*/ 2785607 w 7934757"/>
              <a:gd name="connsiteY195" fmla="*/ 6351526 h 6858000"/>
              <a:gd name="connsiteX196" fmla="*/ 2870019 w 7934757"/>
              <a:gd name="connsiteY196" fmla="*/ 6435939 h 6858000"/>
              <a:gd name="connsiteX197" fmla="*/ 2785607 w 7934757"/>
              <a:gd name="connsiteY197" fmla="*/ 6520352 h 6858000"/>
              <a:gd name="connsiteX198" fmla="*/ 2701195 w 7934757"/>
              <a:gd name="connsiteY198" fmla="*/ 6435939 h 6858000"/>
              <a:gd name="connsiteX199" fmla="*/ 2785607 w 7934757"/>
              <a:gd name="connsiteY199" fmla="*/ 6351526 h 6858000"/>
              <a:gd name="connsiteX200" fmla="*/ 2447957 w 7934757"/>
              <a:gd name="connsiteY200" fmla="*/ 6351526 h 6858000"/>
              <a:gd name="connsiteX201" fmla="*/ 2532369 w 7934757"/>
              <a:gd name="connsiteY201" fmla="*/ 6435939 h 6858000"/>
              <a:gd name="connsiteX202" fmla="*/ 2447957 w 7934757"/>
              <a:gd name="connsiteY202" fmla="*/ 6520352 h 6858000"/>
              <a:gd name="connsiteX203" fmla="*/ 2363545 w 7934757"/>
              <a:gd name="connsiteY203" fmla="*/ 6435939 h 6858000"/>
              <a:gd name="connsiteX204" fmla="*/ 2447957 w 7934757"/>
              <a:gd name="connsiteY204" fmla="*/ 6351526 h 6858000"/>
              <a:gd name="connsiteX205" fmla="*/ 2110308 w 7934757"/>
              <a:gd name="connsiteY205" fmla="*/ 6351526 h 6858000"/>
              <a:gd name="connsiteX206" fmla="*/ 2194721 w 7934757"/>
              <a:gd name="connsiteY206" fmla="*/ 6435939 h 6858000"/>
              <a:gd name="connsiteX207" fmla="*/ 2110308 w 7934757"/>
              <a:gd name="connsiteY207" fmla="*/ 6520352 h 6858000"/>
              <a:gd name="connsiteX208" fmla="*/ 2025896 w 7934757"/>
              <a:gd name="connsiteY208" fmla="*/ 6435939 h 6858000"/>
              <a:gd name="connsiteX209" fmla="*/ 2110308 w 7934757"/>
              <a:gd name="connsiteY209" fmla="*/ 6351526 h 6858000"/>
              <a:gd name="connsiteX210" fmla="*/ 1772659 w 7934757"/>
              <a:gd name="connsiteY210" fmla="*/ 6351526 h 6858000"/>
              <a:gd name="connsiteX211" fmla="*/ 1857071 w 7934757"/>
              <a:gd name="connsiteY211" fmla="*/ 6435939 h 6858000"/>
              <a:gd name="connsiteX212" fmla="*/ 1772659 w 7934757"/>
              <a:gd name="connsiteY212" fmla="*/ 6520352 h 6858000"/>
              <a:gd name="connsiteX213" fmla="*/ 1688247 w 7934757"/>
              <a:gd name="connsiteY213" fmla="*/ 6435939 h 6858000"/>
              <a:gd name="connsiteX214" fmla="*/ 1772659 w 7934757"/>
              <a:gd name="connsiteY214" fmla="*/ 6351526 h 6858000"/>
              <a:gd name="connsiteX215" fmla="*/ 1435014 w 7934757"/>
              <a:gd name="connsiteY215" fmla="*/ 6351526 h 6858000"/>
              <a:gd name="connsiteX216" fmla="*/ 1519422 w 7934757"/>
              <a:gd name="connsiteY216" fmla="*/ 6435939 h 6858000"/>
              <a:gd name="connsiteX217" fmla="*/ 1435014 w 7934757"/>
              <a:gd name="connsiteY217" fmla="*/ 6520352 h 6858000"/>
              <a:gd name="connsiteX218" fmla="*/ 1350601 w 7934757"/>
              <a:gd name="connsiteY218" fmla="*/ 6435939 h 6858000"/>
              <a:gd name="connsiteX219" fmla="*/ 1435014 w 7934757"/>
              <a:gd name="connsiteY219" fmla="*/ 6351526 h 6858000"/>
              <a:gd name="connsiteX220" fmla="*/ 1097361 w 7934757"/>
              <a:gd name="connsiteY220" fmla="*/ 6351526 h 6858000"/>
              <a:gd name="connsiteX221" fmla="*/ 1181773 w 7934757"/>
              <a:gd name="connsiteY221" fmla="*/ 6435939 h 6858000"/>
              <a:gd name="connsiteX222" fmla="*/ 1097361 w 7934757"/>
              <a:gd name="connsiteY222" fmla="*/ 6520352 h 6858000"/>
              <a:gd name="connsiteX223" fmla="*/ 1012948 w 7934757"/>
              <a:gd name="connsiteY223" fmla="*/ 6435939 h 6858000"/>
              <a:gd name="connsiteX224" fmla="*/ 1097361 w 7934757"/>
              <a:gd name="connsiteY224" fmla="*/ 6351526 h 6858000"/>
              <a:gd name="connsiteX225" fmla="*/ 759711 w 7934757"/>
              <a:gd name="connsiteY225" fmla="*/ 6351526 h 6858000"/>
              <a:gd name="connsiteX226" fmla="*/ 844124 w 7934757"/>
              <a:gd name="connsiteY226" fmla="*/ 6435939 h 6858000"/>
              <a:gd name="connsiteX227" fmla="*/ 759711 w 7934757"/>
              <a:gd name="connsiteY227" fmla="*/ 6520352 h 6858000"/>
              <a:gd name="connsiteX228" fmla="*/ 675299 w 7934757"/>
              <a:gd name="connsiteY228" fmla="*/ 6435939 h 6858000"/>
              <a:gd name="connsiteX229" fmla="*/ 759711 w 7934757"/>
              <a:gd name="connsiteY229" fmla="*/ 6351526 h 6858000"/>
              <a:gd name="connsiteX230" fmla="*/ 422066 w 7934757"/>
              <a:gd name="connsiteY230" fmla="*/ 6351526 h 6858000"/>
              <a:gd name="connsiteX231" fmla="*/ 506480 w 7934757"/>
              <a:gd name="connsiteY231" fmla="*/ 6435939 h 6858000"/>
              <a:gd name="connsiteX232" fmla="*/ 422066 w 7934757"/>
              <a:gd name="connsiteY232" fmla="*/ 6520352 h 6858000"/>
              <a:gd name="connsiteX233" fmla="*/ 337653 w 7934757"/>
              <a:gd name="connsiteY233" fmla="*/ 6435939 h 6858000"/>
              <a:gd name="connsiteX234" fmla="*/ 422066 w 7934757"/>
              <a:gd name="connsiteY234" fmla="*/ 6351526 h 6858000"/>
              <a:gd name="connsiteX235" fmla="*/ 84412 w 7934757"/>
              <a:gd name="connsiteY235" fmla="*/ 6351526 h 6858000"/>
              <a:gd name="connsiteX236" fmla="*/ 168826 w 7934757"/>
              <a:gd name="connsiteY236" fmla="*/ 6435939 h 6858000"/>
              <a:gd name="connsiteX237" fmla="*/ 84412 w 7934757"/>
              <a:gd name="connsiteY237" fmla="*/ 6520352 h 6858000"/>
              <a:gd name="connsiteX238" fmla="*/ 0 w 7934757"/>
              <a:gd name="connsiteY238" fmla="*/ 6435939 h 6858000"/>
              <a:gd name="connsiteX239" fmla="*/ 84412 w 7934757"/>
              <a:gd name="connsiteY239" fmla="*/ 6351526 h 6858000"/>
              <a:gd name="connsiteX240" fmla="*/ 7850345 w 7934757"/>
              <a:gd name="connsiteY240" fmla="*/ 6013878 h 6858000"/>
              <a:gd name="connsiteX241" fmla="*/ 7934757 w 7934757"/>
              <a:gd name="connsiteY241" fmla="*/ 6098290 h 6858000"/>
              <a:gd name="connsiteX242" fmla="*/ 7850345 w 7934757"/>
              <a:gd name="connsiteY242" fmla="*/ 6182702 h 6858000"/>
              <a:gd name="connsiteX243" fmla="*/ 7765933 w 7934757"/>
              <a:gd name="connsiteY243" fmla="*/ 6098290 h 6858000"/>
              <a:gd name="connsiteX244" fmla="*/ 7850345 w 7934757"/>
              <a:gd name="connsiteY244" fmla="*/ 6013878 h 6858000"/>
              <a:gd name="connsiteX245" fmla="*/ 7512695 w 7934757"/>
              <a:gd name="connsiteY245" fmla="*/ 6013878 h 6858000"/>
              <a:gd name="connsiteX246" fmla="*/ 7597109 w 7934757"/>
              <a:gd name="connsiteY246" fmla="*/ 6098290 h 6858000"/>
              <a:gd name="connsiteX247" fmla="*/ 7512695 w 7934757"/>
              <a:gd name="connsiteY247" fmla="*/ 6182702 h 6858000"/>
              <a:gd name="connsiteX248" fmla="*/ 7428283 w 7934757"/>
              <a:gd name="connsiteY248" fmla="*/ 6098290 h 6858000"/>
              <a:gd name="connsiteX249" fmla="*/ 7512695 w 7934757"/>
              <a:gd name="connsiteY249" fmla="*/ 6013878 h 6858000"/>
              <a:gd name="connsiteX250" fmla="*/ 7175045 w 7934757"/>
              <a:gd name="connsiteY250" fmla="*/ 6013878 h 6858000"/>
              <a:gd name="connsiteX251" fmla="*/ 7259458 w 7934757"/>
              <a:gd name="connsiteY251" fmla="*/ 6098290 h 6858000"/>
              <a:gd name="connsiteX252" fmla="*/ 7175045 w 7934757"/>
              <a:gd name="connsiteY252" fmla="*/ 6182702 h 6858000"/>
              <a:gd name="connsiteX253" fmla="*/ 7090633 w 7934757"/>
              <a:gd name="connsiteY253" fmla="*/ 6098290 h 6858000"/>
              <a:gd name="connsiteX254" fmla="*/ 7175045 w 7934757"/>
              <a:gd name="connsiteY254" fmla="*/ 6013878 h 6858000"/>
              <a:gd name="connsiteX255" fmla="*/ 6837397 w 7934757"/>
              <a:gd name="connsiteY255" fmla="*/ 6013878 h 6858000"/>
              <a:gd name="connsiteX256" fmla="*/ 6921809 w 7934757"/>
              <a:gd name="connsiteY256" fmla="*/ 6098290 h 6858000"/>
              <a:gd name="connsiteX257" fmla="*/ 6837397 w 7934757"/>
              <a:gd name="connsiteY257" fmla="*/ 6182702 h 6858000"/>
              <a:gd name="connsiteX258" fmla="*/ 6752985 w 7934757"/>
              <a:gd name="connsiteY258" fmla="*/ 6098290 h 6858000"/>
              <a:gd name="connsiteX259" fmla="*/ 6837397 w 7934757"/>
              <a:gd name="connsiteY259" fmla="*/ 6013878 h 6858000"/>
              <a:gd name="connsiteX260" fmla="*/ 6499747 w 7934757"/>
              <a:gd name="connsiteY260" fmla="*/ 6013878 h 6858000"/>
              <a:gd name="connsiteX261" fmla="*/ 6584161 w 7934757"/>
              <a:gd name="connsiteY261" fmla="*/ 6098290 h 6858000"/>
              <a:gd name="connsiteX262" fmla="*/ 6499747 w 7934757"/>
              <a:gd name="connsiteY262" fmla="*/ 6182702 h 6858000"/>
              <a:gd name="connsiteX263" fmla="*/ 6415335 w 7934757"/>
              <a:gd name="connsiteY263" fmla="*/ 6098290 h 6858000"/>
              <a:gd name="connsiteX264" fmla="*/ 6499747 w 7934757"/>
              <a:gd name="connsiteY264" fmla="*/ 6013878 h 6858000"/>
              <a:gd name="connsiteX265" fmla="*/ 6162098 w 7934757"/>
              <a:gd name="connsiteY265" fmla="*/ 6013878 h 6858000"/>
              <a:gd name="connsiteX266" fmla="*/ 6246510 w 7934757"/>
              <a:gd name="connsiteY266" fmla="*/ 6098290 h 6858000"/>
              <a:gd name="connsiteX267" fmla="*/ 6162098 w 7934757"/>
              <a:gd name="connsiteY267" fmla="*/ 6182702 h 6858000"/>
              <a:gd name="connsiteX268" fmla="*/ 6077686 w 7934757"/>
              <a:gd name="connsiteY268" fmla="*/ 6098290 h 6858000"/>
              <a:gd name="connsiteX269" fmla="*/ 6162098 w 7934757"/>
              <a:gd name="connsiteY269" fmla="*/ 6013878 h 6858000"/>
              <a:gd name="connsiteX270" fmla="*/ 5824449 w 7934757"/>
              <a:gd name="connsiteY270" fmla="*/ 6013878 h 6858000"/>
              <a:gd name="connsiteX271" fmla="*/ 5908861 w 7934757"/>
              <a:gd name="connsiteY271" fmla="*/ 6098290 h 6858000"/>
              <a:gd name="connsiteX272" fmla="*/ 5824449 w 7934757"/>
              <a:gd name="connsiteY272" fmla="*/ 6182702 h 6858000"/>
              <a:gd name="connsiteX273" fmla="*/ 5740037 w 7934757"/>
              <a:gd name="connsiteY273" fmla="*/ 6098290 h 6858000"/>
              <a:gd name="connsiteX274" fmla="*/ 5824449 w 7934757"/>
              <a:gd name="connsiteY274" fmla="*/ 6013878 h 6858000"/>
              <a:gd name="connsiteX275" fmla="*/ 5486800 w 7934757"/>
              <a:gd name="connsiteY275" fmla="*/ 6013878 h 6858000"/>
              <a:gd name="connsiteX276" fmla="*/ 5571212 w 7934757"/>
              <a:gd name="connsiteY276" fmla="*/ 6098290 h 6858000"/>
              <a:gd name="connsiteX277" fmla="*/ 5486800 w 7934757"/>
              <a:gd name="connsiteY277" fmla="*/ 6182702 h 6858000"/>
              <a:gd name="connsiteX278" fmla="*/ 5402388 w 7934757"/>
              <a:gd name="connsiteY278" fmla="*/ 6098290 h 6858000"/>
              <a:gd name="connsiteX279" fmla="*/ 5486800 w 7934757"/>
              <a:gd name="connsiteY279" fmla="*/ 6013878 h 6858000"/>
              <a:gd name="connsiteX280" fmla="*/ 5149151 w 7934757"/>
              <a:gd name="connsiteY280" fmla="*/ 6013878 h 6858000"/>
              <a:gd name="connsiteX281" fmla="*/ 5233563 w 7934757"/>
              <a:gd name="connsiteY281" fmla="*/ 6098290 h 6858000"/>
              <a:gd name="connsiteX282" fmla="*/ 5149151 w 7934757"/>
              <a:gd name="connsiteY282" fmla="*/ 6182702 h 6858000"/>
              <a:gd name="connsiteX283" fmla="*/ 5064739 w 7934757"/>
              <a:gd name="connsiteY283" fmla="*/ 6098290 h 6858000"/>
              <a:gd name="connsiteX284" fmla="*/ 5149151 w 7934757"/>
              <a:gd name="connsiteY284" fmla="*/ 6013878 h 6858000"/>
              <a:gd name="connsiteX285" fmla="*/ 4811502 w 7934757"/>
              <a:gd name="connsiteY285" fmla="*/ 6013878 h 6858000"/>
              <a:gd name="connsiteX286" fmla="*/ 4895914 w 7934757"/>
              <a:gd name="connsiteY286" fmla="*/ 6098290 h 6858000"/>
              <a:gd name="connsiteX287" fmla="*/ 4811502 w 7934757"/>
              <a:gd name="connsiteY287" fmla="*/ 6182702 h 6858000"/>
              <a:gd name="connsiteX288" fmla="*/ 4727090 w 7934757"/>
              <a:gd name="connsiteY288" fmla="*/ 6098290 h 6858000"/>
              <a:gd name="connsiteX289" fmla="*/ 4811502 w 7934757"/>
              <a:gd name="connsiteY289" fmla="*/ 6013878 h 6858000"/>
              <a:gd name="connsiteX290" fmla="*/ 4473853 w 7934757"/>
              <a:gd name="connsiteY290" fmla="*/ 6013878 h 6858000"/>
              <a:gd name="connsiteX291" fmla="*/ 4558265 w 7934757"/>
              <a:gd name="connsiteY291" fmla="*/ 6098290 h 6858000"/>
              <a:gd name="connsiteX292" fmla="*/ 4473853 w 7934757"/>
              <a:gd name="connsiteY292" fmla="*/ 6182702 h 6858000"/>
              <a:gd name="connsiteX293" fmla="*/ 4389440 w 7934757"/>
              <a:gd name="connsiteY293" fmla="*/ 6098290 h 6858000"/>
              <a:gd name="connsiteX294" fmla="*/ 4473853 w 7934757"/>
              <a:gd name="connsiteY294" fmla="*/ 6013878 h 6858000"/>
              <a:gd name="connsiteX295" fmla="*/ 4136203 w 7934757"/>
              <a:gd name="connsiteY295" fmla="*/ 6013878 h 6858000"/>
              <a:gd name="connsiteX296" fmla="*/ 4220615 w 7934757"/>
              <a:gd name="connsiteY296" fmla="*/ 6098290 h 6858000"/>
              <a:gd name="connsiteX297" fmla="*/ 4136203 w 7934757"/>
              <a:gd name="connsiteY297" fmla="*/ 6182702 h 6858000"/>
              <a:gd name="connsiteX298" fmla="*/ 4051791 w 7934757"/>
              <a:gd name="connsiteY298" fmla="*/ 6098290 h 6858000"/>
              <a:gd name="connsiteX299" fmla="*/ 4136203 w 7934757"/>
              <a:gd name="connsiteY299" fmla="*/ 6013878 h 6858000"/>
              <a:gd name="connsiteX300" fmla="*/ 3798554 w 7934757"/>
              <a:gd name="connsiteY300" fmla="*/ 6013878 h 6858000"/>
              <a:gd name="connsiteX301" fmla="*/ 3882966 w 7934757"/>
              <a:gd name="connsiteY301" fmla="*/ 6098290 h 6858000"/>
              <a:gd name="connsiteX302" fmla="*/ 3798554 w 7934757"/>
              <a:gd name="connsiteY302" fmla="*/ 6182702 h 6858000"/>
              <a:gd name="connsiteX303" fmla="*/ 3714142 w 7934757"/>
              <a:gd name="connsiteY303" fmla="*/ 6098290 h 6858000"/>
              <a:gd name="connsiteX304" fmla="*/ 3798554 w 7934757"/>
              <a:gd name="connsiteY304" fmla="*/ 6013878 h 6858000"/>
              <a:gd name="connsiteX305" fmla="*/ 3460905 w 7934757"/>
              <a:gd name="connsiteY305" fmla="*/ 6013878 h 6858000"/>
              <a:gd name="connsiteX306" fmla="*/ 3545317 w 7934757"/>
              <a:gd name="connsiteY306" fmla="*/ 6098290 h 6858000"/>
              <a:gd name="connsiteX307" fmla="*/ 3460905 w 7934757"/>
              <a:gd name="connsiteY307" fmla="*/ 6182702 h 6858000"/>
              <a:gd name="connsiteX308" fmla="*/ 3376493 w 7934757"/>
              <a:gd name="connsiteY308" fmla="*/ 6098290 h 6858000"/>
              <a:gd name="connsiteX309" fmla="*/ 3460905 w 7934757"/>
              <a:gd name="connsiteY309" fmla="*/ 6013878 h 6858000"/>
              <a:gd name="connsiteX310" fmla="*/ 3123255 w 7934757"/>
              <a:gd name="connsiteY310" fmla="*/ 6013878 h 6858000"/>
              <a:gd name="connsiteX311" fmla="*/ 3207668 w 7934757"/>
              <a:gd name="connsiteY311" fmla="*/ 6098290 h 6858000"/>
              <a:gd name="connsiteX312" fmla="*/ 3123255 w 7934757"/>
              <a:gd name="connsiteY312" fmla="*/ 6182702 h 6858000"/>
              <a:gd name="connsiteX313" fmla="*/ 3038843 w 7934757"/>
              <a:gd name="connsiteY313" fmla="*/ 6098290 h 6858000"/>
              <a:gd name="connsiteX314" fmla="*/ 3123255 w 7934757"/>
              <a:gd name="connsiteY314" fmla="*/ 6013878 h 6858000"/>
              <a:gd name="connsiteX315" fmla="*/ 2785607 w 7934757"/>
              <a:gd name="connsiteY315" fmla="*/ 6013878 h 6858000"/>
              <a:gd name="connsiteX316" fmla="*/ 2870019 w 7934757"/>
              <a:gd name="connsiteY316" fmla="*/ 6098290 h 6858000"/>
              <a:gd name="connsiteX317" fmla="*/ 2785607 w 7934757"/>
              <a:gd name="connsiteY317" fmla="*/ 6182702 h 6858000"/>
              <a:gd name="connsiteX318" fmla="*/ 2701195 w 7934757"/>
              <a:gd name="connsiteY318" fmla="*/ 6098290 h 6858000"/>
              <a:gd name="connsiteX319" fmla="*/ 2785607 w 7934757"/>
              <a:gd name="connsiteY319" fmla="*/ 6013878 h 6858000"/>
              <a:gd name="connsiteX320" fmla="*/ 2447957 w 7934757"/>
              <a:gd name="connsiteY320" fmla="*/ 6013878 h 6858000"/>
              <a:gd name="connsiteX321" fmla="*/ 2532369 w 7934757"/>
              <a:gd name="connsiteY321" fmla="*/ 6098290 h 6858000"/>
              <a:gd name="connsiteX322" fmla="*/ 2447957 w 7934757"/>
              <a:gd name="connsiteY322" fmla="*/ 6182702 h 6858000"/>
              <a:gd name="connsiteX323" fmla="*/ 2363545 w 7934757"/>
              <a:gd name="connsiteY323" fmla="*/ 6098290 h 6858000"/>
              <a:gd name="connsiteX324" fmla="*/ 2447957 w 7934757"/>
              <a:gd name="connsiteY324" fmla="*/ 6013878 h 6858000"/>
              <a:gd name="connsiteX325" fmla="*/ 2110308 w 7934757"/>
              <a:gd name="connsiteY325" fmla="*/ 6013878 h 6858000"/>
              <a:gd name="connsiteX326" fmla="*/ 2194721 w 7934757"/>
              <a:gd name="connsiteY326" fmla="*/ 6098290 h 6858000"/>
              <a:gd name="connsiteX327" fmla="*/ 2110308 w 7934757"/>
              <a:gd name="connsiteY327" fmla="*/ 6182702 h 6858000"/>
              <a:gd name="connsiteX328" fmla="*/ 2025896 w 7934757"/>
              <a:gd name="connsiteY328" fmla="*/ 6098290 h 6858000"/>
              <a:gd name="connsiteX329" fmla="*/ 2110308 w 7934757"/>
              <a:gd name="connsiteY329" fmla="*/ 6013878 h 6858000"/>
              <a:gd name="connsiteX330" fmla="*/ 1772659 w 7934757"/>
              <a:gd name="connsiteY330" fmla="*/ 6013878 h 6858000"/>
              <a:gd name="connsiteX331" fmla="*/ 1857071 w 7934757"/>
              <a:gd name="connsiteY331" fmla="*/ 6098290 h 6858000"/>
              <a:gd name="connsiteX332" fmla="*/ 1772659 w 7934757"/>
              <a:gd name="connsiteY332" fmla="*/ 6182702 h 6858000"/>
              <a:gd name="connsiteX333" fmla="*/ 1688247 w 7934757"/>
              <a:gd name="connsiteY333" fmla="*/ 6098290 h 6858000"/>
              <a:gd name="connsiteX334" fmla="*/ 1772659 w 7934757"/>
              <a:gd name="connsiteY334" fmla="*/ 6013878 h 6858000"/>
              <a:gd name="connsiteX335" fmla="*/ 1435014 w 7934757"/>
              <a:gd name="connsiteY335" fmla="*/ 6013878 h 6858000"/>
              <a:gd name="connsiteX336" fmla="*/ 1519422 w 7934757"/>
              <a:gd name="connsiteY336" fmla="*/ 6098290 h 6858000"/>
              <a:gd name="connsiteX337" fmla="*/ 1435014 w 7934757"/>
              <a:gd name="connsiteY337" fmla="*/ 6182702 h 6858000"/>
              <a:gd name="connsiteX338" fmla="*/ 1350601 w 7934757"/>
              <a:gd name="connsiteY338" fmla="*/ 6098290 h 6858000"/>
              <a:gd name="connsiteX339" fmla="*/ 1435014 w 7934757"/>
              <a:gd name="connsiteY339" fmla="*/ 6013878 h 6858000"/>
              <a:gd name="connsiteX340" fmla="*/ 1097361 w 7934757"/>
              <a:gd name="connsiteY340" fmla="*/ 6013878 h 6858000"/>
              <a:gd name="connsiteX341" fmla="*/ 1181773 w 7934757"/>
              <a:gd name="connsiteY341" fmla="*/ 6098290 h 6858000"/>
              <a:gd name="connsiteX342" fmla="*/ 1097361 w 7934757"/>
              <a:gd name="connsiteY342" fmla="*/ 6182702 h 6858000"/>
              <a:gd name="connsiteX343" fmla="*/ 1012948 w 7934757"/>
              <a:gd name="connsiteY343" fmla="*/ 6098290 h 6858000"/>
              <a:gd name="connsiteX344" fmla="*/ 1097361 w 7934757"/>
              <a:gd name="connsiteY344" fmla="*/ 6013878 h 6858000"/>
              <a:gd name="connsiteX345" fmla="*/ 759711 w 7934757"/>
              <a:gd name="connsiteY345" fmla="*/ 6013878 h 6858000"/>
              <a:gd name="connsiteX346" fmla="*/ 844124 w 7934757"/>
              <a:gd name="connsiteY346" fmla="*/ 6098290 h 6858000"/>
              <a:gd name="connsiteX347" fmla="*/ 759711 w 7934757"/>
              <a:gd name="connsiteY347" fmla="*/ 6182702 h 6858000"/>
              <a:gd name="connsiteX348" fmla="*/ 675299 w 7934757"/>
              <a:gd name="connsiteY348" fmla="*/ 6098290 h 6858000"/>
              <a:gd name="connsiteX349" fmla="*/ 759711 w 7934757"/>
              <a:gd name="connsiteY349" fmla="*/ 6013878 h 6858000"/>
              <a:gd name="connsiteX350" fmla="*/ 422066 w 7934757"/>
              <a:gd name="connsiteY350" fmla="*/ 6013878 h 6858000"/>
              <a:gd name="connsiteX351" fmla="*/ 506480 w 7934757"/>
              <a:gd name="connsiteY351" fmla="*/ 6098290 h 6858000"/>
              <a:gd name="connsiteX352" fmla="*/ 422066 w 7934757"/>
              <a:gd name="connsiteY352" fmla="*/ 6182702 h 6858000"/>
              <a:gd name="connsiteX353" fmla="*/ 337653 w 7934757"/>
              <a:gd name="connsiteY353" fmla="*/ 6098290 h 6858000"/>
              <a:gd name="connsiteX354" fmla="*/ 422066 w 7934757"/>
              <a:gd name="connsiteY354" fmla="*/ 6013878 h 6858000"/>
              <a:gd name="connsiteX355" fmla="*/ 84412 w 7934757"/>
              <a:gd name="connsiteY355" fmla="*/ 6013878 h 6858000"/>
              <a:gd name="connsiteX356" fmla="*/ 168826 w 7934757"/>
              <a:gd name="connsiteY356" fmla="*/ 6098290 h 6858000"/>
              <a:gd name="connsiteX357" fmla="*/ 84412 w 7934757"/>
              <a:gd name="connsiteY357" fmla="*/ 6182702 h 6858000"/>
              <a:gd name="connsiteX358" fmla="*/ 0 w 7934757"/>
              <a:gd name="connsiteY358" fmla="*/ 6098290 h 6858000"/>
              <a:gd name="connsiteX359" fmla="*/ 84412 w 7934757"/>
              <a:gd name="connsiteY359" fmla="*/ 6013878 h 6858000"/>
              <a:gd name="connsiteX360" fmla="*/ 7850345 w 7934757"/>
              <a:gd name="connsiteY360" fmla="*/ 5676228 h 6858000"/>
              <a:gd name="connsiteX361" fmla="*/ 7934757 w 7934757"/>
              <a:gd name="connsiteY361" fmla="*/ 5760640 h 6858000"/>
              <a:gd name="connsiteX362" fmla="*/ 7850345 w 7934757"/>
              <a:gd name="connsiteY362" fmla="*/ 5845053 h 6858000"/>
              <a:gd name="connsiteX363" fmla="*/ 7765933 w 7934757"/>
              <a:gd name="connsiteY363" fmla="*/ 5760640 h 6858000"/>
              <a:gd name="connsiteX364" fmla="*/ 7850345 w 7934757"/>
              <a:gd name="connsiteY364" fmla="*/ 5676228 h 6858000"/>
              <a:gd name="connsiteX365" fmla="*/ 7512695 w 7934757"/>
              <a:gd name="connsiteY365" fmla="*/ 5676228 h 6858000"/>
              <a:gd name="connsiteX366" fmla="*/ 7597109 w 7934757"/>
              <a:gd name="connsiteY366" fmla="*/ 5760640 h 6858000"/>
              <a:gd name="connsiteX367" fmla="*/ 7512695 w 7934757"/>
              <a:gd name="connsiteY367" fmla="*/ 5845053 h 6858000"/>
              <a:gd name="connsiteX368" fmla="*/ 7428283 w 7934757"/>
              <a:gd name="connsiteY368" fmla="*/ 5760640 h 6858000"/>
              <a:gd name="connsiteX369" fmla="*/ 7512695 w 7934757"/>
              <a:gd name="connsiteY369" fmla="*/ 5676228 h 6858000"/>
              <a:gd name="connsiteX370" fmla="*/ 7175045 w 7934757"/>
              <a:gd name="connsiteY370" fmla="*/ 5676228 h 6858000"/>
              <a:gd name="connsiteX371" fmla="*/ 7259458 w 7934757"/>
              <a:gd name="connsiteY371" fmla="*/ 5760640 h 6858000"/>
              <a:gd name="connsiteX372" fmla="*/ 7175045 w 7934757"/>
              <a:gd name="connsiteY372" fmla="*/ 5845053 h 6858000"/>
              <a:gd name="connsiteX373" fmla="*/ 7090633 w 7934757"/>
              <a:gd name="connsiteY373" fmla="*/ 5760640 h 6858000"/>
              <a:gd name="connsiteX374" fmla="*/ 7175045 w 7934757"/>
              <a:gd name="connsiteY374" fmla="*/ 5676228 h 6858000"/>
              <a:gd name="connsiteX375" fmla="*/ 6837397 w 7934757"/>
              <a:gd name="connsiteY375" fmla="*/ 5676228 h 6858000"/>
              <a:gd name="connsiteX376" fmla="*/ 6921809 w 7934757"/>
              <a:gd name="connsiteY376" fmla="*/ 5760640 h 6858000"/>
              <a:gd name="connsiteX377" fmla="*/ 6837397 w 7934757"/>
              <a:gd name="connsiteY377" fmla="*/ 5845053 h 6858000"/>
              <a:gd name="connsiteX378" fmla="*/ 6752985 w 7934757"/>
              <a:gd name="connsiteY378" fmla="*/ 5760640 h 6858000"/>
              <a:gd name="connsiteX379" fmla="*/ 6837397 w 7934757"/>
              <a:gd name="connsiteY379" fmla="*/ 5676228 h 6858000"/>
              <a:gd name="connsiteX380" fmla="*/ 6499747 w 7934757"/>
              <a:gd name="connsiteY380" fmla="*/ 5676228 h 6858000"/>
              <a:gd name="connsiteX381" fmla="*/ 6584161 w 7934757"/>
              <a:gd name="connsiteY381" fmla="*/ 5760640 h 6858000"/>
              <a:gd name="connsiteX382" fmla="*/ 6499747 w 7934757"/>
              <a:gd name="connsiteY382" fmla="*/ 5845053 h 6858000"/>
              <a:gd name="connsiteX383" fmla="*/ 6415335 w 7934757"/>
              <a:gd name="connsiteY383" fmla="*/ 5760640 h 6858000"/>
              <a:gd name="connsiteX384" fmla="*/ 6499747 w 7934757"/>
              <a:gd name="connsiteY384" fmla="*/ 5676228 h 6858000"/>
              <a:gd name="connsiteX385" fmla="*/ 6162098 w 7934757"/>
              <a:gd name="connsiteY385" fmla="*/ 5676228 h 6858000"/>
              <a:gd name="connsiteX386" fmla="*/ 6246510 w 7934757"/>
              <a:gd name="connsiteY386" fmla="*/ 5760640 h 6858000"/>
              <a:gd name="connsiteX387" fmla="*/ 6162098 w 7934757"/>
              <a:gd name="connsiteY387" fmla="*/ 5845053 h 6858000"/>
              <a:gd name="connsiteX388" fmla="*/ 6077686 w 7934757"/>
              <a:gd name="connsiteY388" fmla="*/ 5760640 h 6858000"/>
              <a:gd name="connsiteX389" fmla="*/ 6162098 w 7934757"/>
              <a:gd name="connsiteY389" fmla="*/ 5676228 h 6858000"/>
              <a:gd name="connsiteX390" fmla="*/ 5824449 w 7934757"/>
              <a:gd name="connsiteY390" fmla="*/ 5676228 h 6858000"/>
              <a:gd name="connsiteX391" fmla="*/ 5908861 w 7934757"/>
              <a:gd name="connsiteY391" fmla="*/ 5760640 h 6858000"/>
              <a:gd name="connsiteX392" fmla="*/ 5824449 w 7934757"/>
              <a:gd name="connsiteY392" fmla="*/ 5845053 h 6858000"/>
              <a:gd name="connsiteX393" fmla="*/ 5740037 w 7934757"/>
              <a:gd name="connsiteY393" fmla="*/ 5760640 h 6858000"/>
              <a:gd name="connsiteX394" fmla="*/ 5824449 w 7934757"/>
              <a:gd name="connsiteY394" fmla="*/ 5676228 h 6858000"/>
              <a:gd name="connsiteX395" fmla="*/ 5486800 w 7934757"/>
              <a:gd name="connsiteY395" fmla="*/ 5676228 h 6858000"/>
              <a:gd name="connsiteX396" fmla="*/ 5571212 w 7934757"/>
              <a:gd name="connsiteY396" fmla="*/ 5760640 h 6858000"/>
              <a:gd name="connsiteX397" fmla="*/ 5486800 w 7934757"/>
              <a:gd name="connsiteY397" fmla="*/ 5845053 h 6858000"/>
              <a:gd name="connsiteX398" fmla="*/ 5402388 w 7934757"/>
              <a:gd name="connsiteY398" fmla="*/ 5760640 h 6858000"/>
              <a:gd name="connsiteX399" fmla="*/ 5486800 w 7934757"/>
              <a:gd name="connsiteY399" fmla="*/ 5676228 h 6858000"/>
              <a:gd name="connsiteX400" fmla="*/ 5149151 w 7934757"/>
              <a:gd name="connsiteY400" fmla="*/ 5676228 h 6858000"/>
              <a:gd name="connsiteX401" fmla="*/ 5233563 w 7934757"/>
              <a:gd name="connsiteY401" fmla="*/ 5760640 h 6858000"/>
              <a:gd name="connsiteX402" fmla="*/ 5149151 w 7934757"/>
              <a:gd name="connsiteY402" fmla="*/ 5845053 h 6858000"/>
              <a:gd name="connsiteX403" fmla="*/ 5064739 w 7934757"/>
              <a:gd name="connsiteY403" fmla="*/ 5760640 h 6858000"/>
              <a:gd name="connsiteX404" fmla="*/ 5149151 w 7934757"/>
              <a:gd name="connsiteY404" fmla="*/ 5676228 h 6858000"/>
              <a:gd name="connsiteX405" fmla="*/ 4811502 w 7934757"/>
              <a:gd name="connsiteY405" fmla="*/ 5676228 h 6858000"/>
              <a:gd name="connsiteX406" fmla="*/ 4895914 w 7934757"/>
              <a:gd name="connsiteY406" fmla="*/ 5760640 h 6858000"/>
              <a:gd name="connsiteX407" fmla="*/ 4811502 w 7934757"/>
              <a:gd name="connsiteY407" fmla="*/ 5845053 h 6858000"/>
              <a:gd name="connsiteX408" fmla="*/ 4727090 w 7934757"/>
              <a:gd name="connsiteY408" fmla="*/ 5760640 h 6858000"/>
              <a:gd name="connsiteX409" fmla="*/ 4811502 w 7934757"/>
              <a:gd name="connsiteY409" fmla="*/ 5676228 h 6858000"/>
              <a:gd name="connsiteX410" fmla="*/ 4473853 w 7934757"/>
              <a:gd name="connsiteY410" fmla="*/ 5676228 h 6858000"/>
              <a:gd name="connsiteX411" fmla="*/ 4558265 w 7934757"/>
              <a:gd name="connsiteY411" fmla="*/ 5760640 h 6858000"/>
              <a:gd name="connsiteX412" fmla="*/ 4473853 w 7934757"/>
              <a:gd name="connsiteY412" fmla="*/ 5845053 h 6858000"/>
              <a:gd name="connsiteX413" fmla="*/ 4389440 w 7934757"/>
              <a:gd name="connsiteY413" fmla="*/ 5760640 h 6858000"/>
              <a:gd name="connsiteX414" fmla="*/ 4473853 w 7934757"/>
              <a:gd name="connsiteY414" fmla="*/ 5676228 h 6858000"/>
              <a:gd name="connsiteX415" fmla="*/ 4136203 w 7934757"/>
              <a:gd name="connsiteY415" fmla="*/ 5676228 h 6858000"/>
              <a:gd name="connsiteX416" fmla="*/ 4220615 w 7934757"/>
              <a:gd name="connsiteY416" fmla="*/ 5760640 h 6858000"/>
              <a:gd name="connsiteX417" fmla="*/ 4136203 w 7934757"/>
              <a:gd name="connsiteY417" fmla="*/ 5845053 h 6858000"/>
              <a:gd name="connsiteX418" fmla="*/ 4051791 w 7934757"/>
              <a:gd name="connsiteY418" fmla="*/ 5760640 h 6858000"/>
              <a:gd name="connsiteX419" fmla="*/ 4136203 w 7934757"/>
              <a:gd name="connsiteY419" fmla="*/ 5676228 h 6858000"/>
              <a:gd name="connsiteX420" fmla="*/ 3798554 w 7934757"/>
              <a:gd name="connsiteY420" fmla="*/ 5676228 h 6858000"/>
              <a:gd name="connsiteX421" fmla="*/ 3882966 w 7934757"/>
              <a:gd name="connsiteY421" fmla="*/ 5760640 h 6858000"/>
              <a:gd name="connsiteX422" fmla="*/ 3798554 w 7934757"/>
              <a:gd name="connsiteY422" fmla="*/ 5845053 h 6858000"/>
              <a:gd name="connsiteX423" fmla="*/ 3714142 w 7934757"/>
              <a:gd name="connsiteY423" fmla="*/ 5760640 h 6858000"/>
              <a:gd name="connsiteX424" fmla="*/ 3798554 w 7934757"/>
              <a:gd name="connsiteY424" fmla="*/ 5676228 h 6858000"/>
              <a:gd name="connsiteX425" fmla="*/ 3460905 w 7934757"/>
              <a:gd name="connsiteY425" fmla="*/ 5676228 h 6858000"/>
              <a:gd name="connsiteX426" fmla="*/ 3545317 w 7934757"/>
              <a:gd name="connsiteY426" fmla="*/ 5760640 h 6858000"/>
              <a:gd name="connsiteX427" fmla="*/ 3460905 w 7934757"/>
              <a:gd name="connsiteY427" fmla="*/ 5845053 h 6858000"/>
              <a:gd name="connsiteX428" fmla="*/ 3376493 w 7934757"/>
              <a:gd name="connsiteY428" fmla="*/ 5760640 h 6858000"/>
              <a:gd name="connsiteX429" fmla="*/ 3460905 w 7934757"/>
              <a:gd name="connsiteY429" fmla="*/ 5676228 h 6858000"/>
              <a:gd name="connsiteX430" fmla="*/ 3123255 w 7934757"/>
              <a:gd name="connsiteY430" fmla="*/ 5676228 h 6858000"/>
              <a:gd name="connsiteX431" fmla="*/ 3207668 w 7934757"/>
              <a:gd name="connsiteY431" fmla="*/ 5760640 h 6858000"/>
              <a:gd name="connsiteX432" fmla="*/ 3123255 w 7934757"/>
              <a:gd name="connsiteY432" fmla="*/ 5845053 h 6858000"/>
              <a:gd name="connsiteX433" fmla="*/ 3038843 w 7934757"/>
              <a:gd name="connsiteY433" fmla="*/ 5760640 h 6858000"/>
              <a:gd name="connsiteX434" fmla="*/ 3123255 w 7934757"/>
              <a:gd name="connsiteY434" fmla="*/ 5676228 h 6858000"/>
              <a:gd name="connsiteX435" fmla="*/ 2785607 w 7934757"/>
              <a:gd name="connsiteY435" fmla="*/ 5676228 h 6858000"/>
              <a:gd name="connsiteX436" fmla="*/ 2870019 w 7934757"/>
              <a:gd name="connsiteY436" fmla="*/ 5760640 h 6858000"/>
              <a:gd name="connsiteX437" fmla="*/ 2785607 w 7934757"/>
              <a:gd name="connsiteY437" fmla="*/ 5845053 h 6858000"/>
              <a:gd name="connsiteX438" fmla="*/ 2701195 w 7934757"/>
              <a:gd name="connsiteY438" fmla="*/ 5760640 h 6858000"/>
              <a:gd name="connsiteX439" fmla="*/ 2785607 w 7934757"/>
              <a:gd name="connsiteY439" fmla="*/ 5676228 h 6858000"/>
              <a:gd name="connsiteX440" fmla="*/ 2447957 w 7934757"/>
              <a:gd name="connsiteY440" fmla="*/ 5676228 h 6858000"/>
              <a:gd name="connsiteX441" fmla="*/ 2532369 w 7934757"/>
              <a:gd name="connsiteY441" fmla="*/ 5760640 h 6858000"/>
              <a:gd name="connsiteX442" fmla="*/ 2447957 w 7934757"/>
              <a:gd name="connsiteY442" fmla="*/ 5845053 h 6858000"/>
              <a:gd name="connsiteX443" fmla="*/ 2363545 w 7934757"/>
              <a:gd name="connsiteY443" fmla="*/ 5760640 h 6858000"/>
              <a:gd name="connsiteX444" fmla="*/ 2447957 w 7934757"/>
              <a:gd name="connsiteY444" fmla="*/ 5676228 h 6858000"/>
              <a:gd name="connsiteX445" fmla="*/ 2110308 w 7934757"/>
              <a:gd name="connsiteY445" fmla="*/ 5676228 h 6858000"/>
              <a:gd name="connsiteX446" fmla="*/ 2194721 w 7934757"/>
              <a:gd name="connsiteY446" fmla="*/ 5760640 h 6858000"/>
              <a:gd name="connsiteX447" fmla="*/ 2110308 w 7934757"/>
              <a:gd name="connsiteY447" fmla="*/ 5845053 h 6858000"/>
              <a:gd name="connsiteX448" fmla="*/ 2025896 w 7934757"/>
              <a:gd name="connsiteY448" fmla="*/ 5760640 h 6858000"/>
              <a:gd name="connsiteX449" fmla="*/ 2110308 w 7934757"/>
              <a:gd name="connsiteY449" fmla="*/ 5676228 h 6858000"/>
              <a:gd name="connsiteX450" fmla="*/ 1772659 w 7934757"/>
              <a:gd name="connsiteY450" fmla="*/ 5676228 h 6858000"/>
              <a:gd name="connsiteX451" fmla="*/ 1857071 w 7934757"/>
              <a:gd name="connsiteY451" fmla="*/ 5760640 h 6858000"/>
              <a:gd name="connsiteX452" fmla="*/ 1772659 w 7934757"/>
              <a:gd name="connsiteY452" fmla="*/ 5845053 h 6858000"/>
              <a:gd name="connsiteX453" fmla="*/ 1688247 w 7934757"/>
              <a:gd name="connsiteY453" fmla="*/ 5760640 h 6858000"/>
              <a:gd name="connsiteX454" fmla="*/ 1772659 w 7934757"/>
              <a:gd name="connsiteY454" fmla="*/ 5676228 h 6858000"/>
              <a:gd name="connsiteX455" fmla="*/ 1435014 w 7934757"/>
              <a:gd name="connsiteY455" fmla="*/ 5676228 h 6858000"/>
              <a:gd name="connsiteX456" fmla="*/ 1519422 w 7934757"/>
              <a:gd name="connsiteY456" fmla="*/ 5760640 h 6858000"/>
              <a:gd name="connsiteX457" fmla="*/ 1435014 w 7934757"/>
              <a:gd name="connsiteY457" fmla="*/ 5845053 h 6858000"/>
              <a:gd name="connsiteX458" fmla="*/ 1350601 w 7934757"/>
              <a:gd name="connsiteY458" fmla="*/ 5760640 h 6858000"/>
              <a:gd name="connsiteX459" fmla="*/ 1435014 w 7934757"/>
              <a:gd name="connsiteY459" fmla="*/ 5676228 h 6858000"/>
              <a:gd name="connsiteX460" fmla="*/ 1097361 w 7934757"/>
              <a:gd name="connsiteY460" fmla="*/ 5676228 h 6858000"/>
              <a:gd name="connsiteX461" fmla="*/ 1181773 w 7934757"/>
              <a:gd name="connsiteY461" fmla="*/ 5760640 h 6858000"/>
              <a:gd name="connsiteX462" fmla="*/ 1097361 w 7934757"/>
              <a:gd name="connsiteY462" fmla="*/ 5845053 h 6858000"/>
              <a:gd name="connsiteX463" fmla="*/ 1012948 w 7934757"/>
              <a:gd name="connsiteY463" fmla="*/ 5760640 h 6858000"/>
              <a:gd name="connsiteX464" fmla="*/ 1097361 w 7934757"/>
              <a:gd name="connsiteY464" fmla="*/ 5676228 h 6858000"/>
              <a:gd name="connsiteX465" fmla="*/ 759711 w 7934757"/>
              <a:gd name="connsiteY465" fmla="*/ 5676228 h 6858000"/>
              <a:gd name="connsiteX466" fmla="*/ 844124 w 7934757"/>
              <a:gd name="connsiteY466" fmla="*/ 5760640 h 6858000"/>
              <a:gd name="connsiteX467" fmla="*/ 759711 w 7934757"/>
              <a:gd name="connsiteY467" fmla="*/ 5845053 h 6858000"/>
              <a:gd name="connsiteX468" fmla="*/ 675299 w 7934757"/>
              <a:gd name="connsiteY468" fmla="*/ 5760640 h 6858000"/>
              <a:gd name="connsiteX469" fmla="*/ 759711 w 7934757"/>
              <a:gd name="connsiteY469" fmla="*/ 5676228 h 6858000"/>
              <a:gd name="connsiteX470" fmla="*/ 422066 w 7934757"/>
              <a:gd name="connsiteY470" fmla="*/ 5676228 h 6858000"/>
              <a:gd name="connsiteX471" fmla="*/ 506480 w 7934757"/>
              <a:gd name="connsiteY471" fmla="*/ 5760640 h 6858000"/>
              <a:gd name="connsiteX472" fmla="*/ 422066 w 7934757"/>
              <a:gd name="connsiteY472" fmla="*/ 5845053 h 6858000"/>
              <a:gd name="connsiteX473" fmla="*/ 337653 w 7934757"/>
              <a:gd name="connsiteY473" fmla="*/ 5760640 h 6858000"/>
              <a:gd name="connsiteX474" fmla="*/ 422066 w 7934757"/>
              <a:gd name="connsiteY474" fmla="*/ 5676228 h 6858000"/>
              <a:gd name="connsiteX475" fmla="*/ 84412 w 7934757"/>
              <a:gd name="connsiteY475" fmla="*/ 5676228 h 6858000"/>
              <a:gd name="connsiteX476" fmla="*/ 168826 w 7934757"/>
              <a:gd name="connsiteY476" fmla="*/ 5760640 h 6858000"/>
              <a:gd name="connsiteX477" fmla="*/ 84412 w 7934757"/>
              <a:gd name="connsiteY477" fmla="*/ 5845053 h 6858000"/>
              <a:gd name="connsiteX478" fmla="*/ 0 w 7934757"/>
              <a:gd name="connsiteY478" fmla="*/ 5760640 h 6858000"/>
              <a:gd name="connsiteX479" fmla="*/ 84412 w 7934757"/>
              <a:gd name="connsiteY479" fmla="*/ 5676228 h 6858000"/>
              <a:gd name="connsiteX480" fmla="*/ 7850345 w 7934757"/>
              <a:gd name="connsiteY480" fmla="*/ 5338579 h 6858000"/>
              <a:gd name="connsiteX481" fmla="*/ 7934757 w 7934757"/>
              <a:gd name="connsiteY481" fmla="*/ 5422991 h 6858000"/>
              <a:gd name="connsiteX482" fmla="*/ 7850345 w 7934757"/>
              <a:gd name="connsiteY482" fmla="*/ 5507404 h 6858000"/>
              <a:gd name="connsiteX483" fmla="*/ 7765933 w 7934757"/>
              <a:gd name="connsiteY483" fmla="*/ 5422991 h 6858000"/>
              <a:gd name="connsiteX484" fmla="*/ 7850345 w 7934757"/>
              <a:gd name="connsiteY484" fmla="*/ 5338579 h 6858000"/>
              <a:gd name="connsiteX485" fmla="*/ 7512695 w 7934757"/>
              <a:gd name="connsiteY485" fmla="*/ 5338579 h 6858000"/>
              <a:gd name="connsiteX486" fmla="*/ 7597109 w 7934757"/>
              <a:gd name="connsiteY486" fmla="*/ 5422991 h 6858000"/>
              <a:gd name="connsiteX487" fmla="*/ 7512695 w 7934757"/>
              <a:gd name="connsiteY487" fmla="*/ 5507404 h 6858000"/>
              <a:gd name="connsiteX488" fmla="*/ 7428283 w 7934757"/>
              <a:gd name="connsiteY488" fmla="*/ 5422991 h 6858000"/>
              <a:gd name="connsiteX489" fmla="*/ 7512695 w 7934757"/>
              <a:gd name="connsiteY489" fmla="*/ 5338579 h 6858000"/>
              <a:gd name="connsiteX490" fmla="*/ 7175045 w 7934757"/>
              <a:gd name="connsiteY490" fmla="*/ 5338579 h 6858000"/>
              <a:gd name="connsiteX491" fmla="*/ 7259458 w 7934757"/>
              <a:gd name="connsiteY491" fmla="*/ 5422991 h 6858000"/>
              <a:gd name="connsiteX492" fmla="*/ 7175045 w 7934757"/>
              <a:gd name="connsiteY492" fmla="*/ 5507404 h 6858000"/>
              <a:gd name="connsiteX493" fmla="*/ 7090633 w 7934757"/>
              <a:gd name="connsiteY493" fmla="*/ 5422991 h 6858000"/>
              <a:gd name="connsiteX494" fmla="*/ 7175045 w 7934757"/>
              <a:gd name="connsiteY494" fmla="*/ 5338579 h 6858000"/>
              <a:gd name="connsiteX495" fmla="*/ 6837397 w 7934757"/>
              <a:gd name="connsiteY495" fmla="*/ 5338579 h 6858000"/>
              <a:gd name="connsiteX496" fmla="*/ 6921809 w 7934757"/>
              <a:gd name="connsiteY496" fmla="*/ 5422991 h 6858000"/>
              <a:gd name="connsiteX497" fmla="*/ 6837397 w 7934757"/>
              <a:gd name="connsiteY497" fmla="*/ 5507404 h 6858000"/>
              <a:gd name="connsiteX498" fmla="*/ 6752985 w 7934757"/>
              <a:gd name="connsiteY498" fmla="*/ 5422991 h 6858000"/>
              <a:gd name="connsiteX499" fmla="*/ 6837397 w 7934757"/>
              <a:gd name="connsiteY499" fmla="*/ 5338579 h 6858000"/>
              <a:gd name="connsiteX500" fmla="*/ 6499747 w 7934757"/>
              <a:gd name="connsiteY500" fmla="*/ 5338579 h 6858000"/>
              <a:gd name="connsiteX501" fmla="*/ 6584161 w 7934757"/>
              <a:gd name="connsiteY501" fmla="*/ 5422991 h 6858000"/>
              <a:gd name="connsiteX502" fmla="*/ 6499747 w 7934757"/>
              <a:gd name="connsiteY502" fmla="*/ 5507404 h 6858000"/>
              <a:gd name="connsiteX503" fmla="*/ 6415335 w 7934757"/>
              <a:gd name="connsiteY503" fmla="*/ 5422991 h 6858000"/>
              <a:gd name="connsiteX504" fmla="*/ 6499747 w 7934757"/>
              <a:gd name="connsiteY504" fmla="*/ 5338579 h 6858000"/>
              <a:gd name="connsiteX505" fmla="*/ 6162098 w 7934757"/>
              <a:gd name="connsiteY505" fmla="*/ 5338579 h 6858000"/>
              <a:gd name="connsiteX506" fmla="*/ 6246510 w 7934757"/>
              <a:gd name="connsiteY506" fmla="*/ 5422991 h 6858000"/>
              <a:gd name="connsiteX507" fmla="*/ 6162098 w 7934757"/>
              <a:gd name="connsiteY507" fmla="*/ 5507404 h 6858000"/>
              <a:gd name="connsiteX508" fmla="*/ 6077686 w 7934757"/>
              <a:gd name="connsiteY508" fmla="*/ 5422991 h 6858000"/>
              <a:gd name="connsiteX509" fmla="*/ 6162098 w 7934757"/>
              <a:gd name="connsiteY509" fmla="*/ 5338579 h 6858000"/>
              <a:gd name="connsiteX510" fmla="*/ 5824449 w 7934757"/>
              <a:gd name="connsiteY510" fmla="*/ 5338579 h 6858000"/>
              <a:gd name="connsiteX511" fmla="*/ 5908861 w 7934757"/>
              <a:gd name="connsiteY511" fmla="*/ 5422991 h 6858000"/>
              <a:gd name="connsiteX512" fmla="*/ 5824449 w 7934757"/>
              <a:gd name="connsiteY512" fmla="*/ 5507404 h 6858000"/>
              <a:gd name="connsiteX513" fmla="*/ 5740037 w 7934757"/>
              <a:gd name="connsiteY513" fmla="*/ 5422991 h 6858000"/>
              <a:gd name="connsiteX514" fmla="*/ 5824449 w 7934757"/>
              <a:gd name="connsiteY514" fmla="*/ 5338579 h 6858000"/>
              <a:gd name="connsiteX515" fmla="*/ 5486800 w 7934757"/>
              <a:gd name="connsiteY515" fmla="*/ 5338579 h 6858000"/>
              <a:gd name="connsiteX516" fmla="*/ 5571212 w 7934757"/>
              <a:gd name="connsiteY516" fmla="*/ 5422991 h 6858000"/>
              <a:gd name="connsiteX517" fmla="*/ 5486800 w 7934757"/>
              <a:gd name="connsiteY517" fmla="*/ 5507404 h 6858000"/>
              <a:gd name="connsiteX518" fmla="*/ 5402388 w 7934757"/>
              <a:gd name="connsiteY518" fmla="*/ 5422991 h 6858000"/>
              <a:gd name="connsiteX519" fmla="*/ 5486800 w 7934757"/>
              <a:gd name="connsiteY519" fmla="*/ 5338579 h 6858000"/>
              <a:gd name="connsiteX520" fmla="*/ 5149151 w 7934757"/>
              <a:gd name="connsiteY520" fmla="*/ 5338579 h 6858000"/>
              <a:gd name="connsiteX521" fmla="*/ 5233563 w 7934757"/>
              <a:gd name="connsiteY521" fmla="*/ 5422991 h 6858000"/>
              <a:gd name="connsiteX522" fmla="*/ 5149151 w 7934757"/>
              <a:gd name="connsiteY522" fmla="*/ 5507404 h 6858000"/>
              <a:gd name="connsiteX523" fmla="*/ 5064739 w 7934757"/>
              <a:gd name="connsiteY523" fmla="*/ 5422991 h 6858000"/>
              <a:gd name="connsiteX524" fmla="*/ 5149151 w 7934757"/>
              <a:gd name="connsiteY524" fmla="*/ 5338579 h 6858000"/>
              <a:gd name="connsiteX525" fmla="*/ 4811502 w 7934757"/>
              <a:gd name="connsiteY525" fmla="*/ 5338579 h 6858000"/>
              <a:gd name="connsiteX526" fmla="*/ 4895914 w 7934757"/>
              <a:gd name="connsiteY526" fmla="*/ 5422991 h 6858000"/>
              <a:gd name="connsiteX527" fmla="*/ 4811502 w 7934757"/>
              <a:gd name="connsiteY527" fmla="*/ 5507404 h 6858000"/>
              <a:gd name="connsiteX528" fmla="*/ 4727090 w 7934757"/>
              <a:gd name="connsiteY528" fmla="*/ 5422991 h 6858000"/>
              <a:gd name="connsiteX529" fmla="*/ 4811502 w 7934757"/>
              <a:gd name="connsiteY529" fmla="*/ 5338579 h 6858000"/>
              <a:gd name="connsiteX530" fmla="*/ 4473853 w 7934757"/>
              <a:gd name="connsiteY530" fmla="*/ 5338579 h 6858000"/>
              <a:gd name="connsiteX531" fmla="*/ 4558265 w 7934757"/>
              <a:gd name="connsiteY531" fmla="*/ 5422991 h 6858000"/>
              <a:gd name="connsiteX532" fmla="*/ 4473853 w 7934757"/>
              <a:gd name="connsiteY532" fmla="*/ 5507404 h 6858000"/>
              <a:gd name="connsiteX533" fmla="*/ 4389440 w 7934757"/>
              <a:gd name="connsiteY533" fmla="*/ 5422991 h 6858000"/>
              <a:gd name="connsiteX534" fmla="*/ 4473853 w 7934757"/>
              <a:gd name="connsiteY534" fmla="*/ 5338579 h 6858000"/>
              <a:gd name="connsiteX535" fmla="*/ 4136203 w 7934757"/>
              <a:gd name="connsiteY535" fmla="*/ 5338579 h 6858000"/>
              <a:gd name="connsiteX536" fmla="*/ 4220615 w 7934757"/>
              <a:gd name="connsiteY536" fmla="*/ 5422991 h 6858000"/>
              <a:gd name="connsiteX537" fmla="*/ 4136203 w 7934757"/>
              <a:gd name="connsiteY537" fmla="*/ 5507404 h 6858000"/>
              <a:gd name="connsiteX538" fmla="*/ 4051791 w 7934757"/>
              <a:gd name="connsiteY538" fmla="*/ 5422991 h 6858000"/>
              <a:gd name="connsiteX539" fmla="*/ 4136203 w 7934757"/>
              <a:gd name="connsiteY539" fmla="*/ 5338579 h 6858000"/>
              <a:gd name="connsiteX540" fmla="*/ 3798554 w 7934757"/>
              <a:gd name="connsiteY540" fmla="*/ 5338579 h 6858000"/>
              <a:gd name="connsiteX541" fmla="*/ 3882966 w 7934757"/>
              <a:gd name="connsiteY541" fmla="*/ 5422991 h 6858000"/>
              <a:gd name="connsiteX542" fmla="*/ 3798554 w 7934757"/>
              <a:gd name="connsiteY542" fmla="*/ 5507404 h 6858000"/>
              <a:gd name="connsiteX543" fmla="*/ 3714142 w 7934757"/>
              <a:gd name="connsiteY543" fmla="*/ 5422991 h 6858000"/>
              <a:gd name="connsiteX544" fmla="*/ 3798554 w 7934757"/>
              <a:gd name="connsiteY544" fmla="*/ 5338579 h 6858000"/>
              <a:gd name="connsiteX545" fmla="*/ 3460905 w 7934757"/>
              <a:gd name="connsiteY545" fmla="*/ 5338579 h 6858000"/>
              <a:gd name="connsiteX546" fmla="*/ 3545317 w 7934757"/>
              <a:gd name="connsiteY546" fmla="*/ 5422991 h 6858000"/>
              <a:gd name="connsiteX547" fmla="*/ 3460905 w 7934757"/>
              <a:gd name="connsiteY547" fmla="*/ 5507404 h 6858000"/>
              <a:gd name="connsiteX548" fmla="*/ 3376493 w 7934757"/>
              <a:gd name="connsiteY548" fmla="*/ 5422991 h 6858000"/>
              <a:gd name="connsiteX549" fmla="*/ 3460905 w 7934757"/>
              <a:gd name="connsiteY549" fmla="*/ 5338579 h 6858000"/>
              <a:gd name="connsiteX550" fmla="*/ 3123255 w 7934757"/>
              <a:gd name="connsiteY550" fmla="*/ 5338579 h 6858000"/>
              <a:gd name="connsiteX551" fmla="*/ 3207668 w 7934757"/>
              <a:gd name="connsiteY551" fmla="*/ 5422991 h 6858000"/>
              <a:gd name="connsiteX552" fmla="*/ 3123255 w 7934757"/>
              <a:gd name="connsiteY552" fmla="*/ 5507404 h 6858000"/>
              <a:gd name="connsiteX553" fmla="*/ 3038843 w 7934757"/>
              <a:gd name="connsiteY553" fmla="*/ 5422991 h 6858000"/>
              <a:gd name="connsiteX554" fmla="*/ 3123255 w 7934757"/>
              <a:gd name="connsiteY554" fmla="*/ 5338579 h 6858000"/>
              <a:gd name="connsiteX555" fmla="*/ 2785607 w 7934757"/>
              <a:gd name="connsiteY555" fmla="*/ 5338579 h 6858000"/>
              <a:gd name="connsiteX556" fmla="*/ 2870019 w 7934757"/>
              <a:gd name="connsiteY556" fmla="*/ 5422991 h 6858000"/>
              <a:gd name="connsiteX557" fmla="*/ 2785607 w 7934757"/>
              <a:gd name="connsiteY557" fmla="*/ 5507404 h 6858000"/>
              <a:gd name="connsiteX558" fmla="*/ 2701195 w 7934757"/>
              <a:gd name="connsiteY558" fmla="*/ 5422991 h 6858000"/>
              <a:gd name="connsiteX559" fmla="*/ 2785607 w 7934757"/>
              <a:gd name="connsiteY559" fmla="*/ 5338579 h 6858000"/>
              <a:gd name="connsiteX560" fmla="*/ 2447957 w 7934757"/>
              <a:gd name="connsiteY560" fmla="*/ 5338579 h 6858000"/>
              <a:gd name="connsiteX561" fmla="*/ 2532369 w 7934757"/>
              <a:gd name="connsiteY561" fmla="*/ 5422991 h 6858000"/>
              <a:gd name="connsiteX562" fmla="*/ 2447957 w 7934757"/>
              <a:gd name="connsiteY562" fmla="*/ 5507404 h 6858000"/>
              <a:gd name="connsiteX563" fmla="*/ 2363545 w 7934757"/>
              <a:gd name="connsiteY563" fmla="*/ 5422991 h 6858000"/>
              <a:gd name="connsiteX564" fmla="*/ 2447957 w 7934757"/>
              <a:gd name="connsiteY564" fmla="*/ 5338579 h 6858000"/>
              <a:gd name="connsiteX565" fmla="*/ 2110308 w 7934757"/>
              <a:gd name="connsiteY565" fmla="*/ 5338579 h 6858000"/>
              <a:gd name="connsiteX566" fmla="*/ 2194721 w 7934757"/>
              <a:gd name="connsiteY566" fmla="*/ 5422991 h 6858000"/>
              <a:gd name="connsiteX567" fmla="*/ 2110308 w 7934757"/>
              <a:gd name="connsiteY567" fmla="*/ 5507404 h 6858000"/>
              <a:gd name="connsiteX568" fmla="*/ 2025896 w 7934757"/>
              <a:gd name="connsiteY568" fmla="*/ 5422991 h 6858000"/>
              <a:gd name="connsiteX569" fmla="*/ 2110308 w 7934757"/>
              <a:gd name="connsiteY569" fmla="*/ 5338579 h 6858000"/>
              <a:gd name="connsiteX570" fmla="*/ 1772659 w 7934757"/>
              <a:gd name="connsiteY570" fmla="*/ 5338579 h 6858000"/>
              <a:gd name="connsiteX571" fmla="*/ 1857071 w 7934757"/>
              <a:gd name="connsiteY571" fmla="*/ 5422991 h 6858000"/>
              <a:gd name="connsiteX572" fmla="*/ 1772659 w 7934757"/>
              <a:gd name="connsiteY572" fmla="*/ 5507404 h 6858000"/>
              <a:gd name="connsiteX573" fmla="*/ 1688247 w 7934757"/>
              <a:gd name="connsiteY573" fmla="*/ 5422991 h 6858000"/>
              <a:gd name="connsiteX574" fmla="*/ 1772659 w 7934757"/>
              <a:gd name="connsiteY574" fmla="*/ 5338579 h 6858000"/>
              <a:gd name="connsiteX575" fmla="*/ 1435014 w 7934757"/>
              <a:gd name="connsiteY575" fmla="*/ 5338579 h 6858000"/>
              <a:gd name="connsiteX576" fmla="*/ 1519422 w 7934757"/>
              <a:gd name="connsiteY576" fmla="*/ 5422991 h 6858000"/>
              <a:gd name="connsiteX577" fmla="*/ 1435014 w 7934757"/>
              <a:gd name="connsiteY577" fmla="*/ 5507404 h 6858000"/>
              <a:gd name="connsiteX578" fmla="*/ 1350601 w 7934757"/>
              <a:gd name="connsiteY578" fmla="*/ 5422991 h 6858000"/>
              <a:gd name="connsiteX579" fmla="*/ 1435014 w 7934757"/>
              <a:gd name="connsiteY579" fmla="*/ 5338579 h 6858000"/>
              <a:gd name="connsiteX580" fmla="*/ 1097361 w 7934757"/>
              <a:gd name="connsiteY580" fmla="*/ 5338579 h 6858000"/>
              <a:gd name="connsiteX581" fmla="*/ 1181773 w 7934757"/>
              <a:gd name="connsiteY581" fmla="*/ 5422991 h 6858000"/>
              <a:gd name="connsiteX582" fmla="*/ 1097361 w 7934757"/>
              <a:gd name="connsiteY582" fmla="*/ 5507404 h 6858000"/>
              <a:gd name="connsiteX583" fmla="*/ 1012948 w 7934757"/>
              <a:gd name="connsiteY583" fmla="*/ 5422991 h 6858000"/>
              <a:gd name="connsiteX584" fmla="*/ 1097361 w 7934757"/>
              <a:gd name="connsiteY584" fmla="*/ 5338579 h 6858000"/>
              <a:gd name="connsiteX585" fmla="*/ 759711 w 7934757"/>
              <a:gd name="connsiteY585" fmla="*/ 5338579 h 6858000"/>
              <a:gd name="connsiteX586" fmla="*/ 844124 w 7934757"/>
              <a:gd name="connsiteY586" fmla="*/ 5422991 h 6858000"/>
              <a:gd name="connsiteX587" fmla="*/ 759711 w 7934757"/>
              <a:gd name="connsiteY587" fmla="*/ 5507404 h 6858000"/>
              <a:gd name="connsiteX588" fmla="*/ 675299 w 7934757"/>
              <a:gd name="connsiteY588" fmla="*/ 5422991 h 6858000"/>
              <a:gd name="connsiteX589" fmla="*/ 759711 w 7934757"/>
              <a:gd name="connsiteY589" fmla="*/ 5338579 h 6858000"/>
              <a:gd name="connsiteX590" fmla="*/ 422066 w 7934757"/>
              <a:gd name="connsiteY590" fmla="*/ 5338579 h 6858000"/>
              <a:gd name="connsiteX591" fmla="*/ 506480 w 7934757"/>
              <a:gd name="connsiteY591" fmla="*/ 5422991 h 6858000"/>
              <a:gd name="connsiteX592" fmla="*/ 422066 w 7934757"/>
              <a:gd name="connsiteY592" fmla="*/ 5507404 h 6858000"/>
              <a:gd name="connsiteX593" fmla="*/ 337653 w 7934757"/>
              <a:gd name="connsiteY593" fmla="*/ 5422991 h 6858000"/>
              <a:gd name="connsiteX594" fmla="*/ 422066 w 7934757"/>
              <a:gd name="connsiteY594" fmla="*/ 5338579 h 6858000"/>
              <a:gd name="connsiteX595" fmla="*/ 84412 w 7934757"/>
              <a:gd name="connsiteY595" fmla="*/ 5338579 h 6858000"/>
              <a:gd name="connsiteX596" fmla="*/ 168826 w 7934757"/>
              <a:gd name="connsiteY596" fmla="*/ 5422991 h 6858000"/>
              <a:gd name="connsiteX597" fmla="*/ 84412 w 7934757"/>
              <a:gd name="connsiteY597" fmla="*/ 5507404 h 6858000"/>
              <a:gd name="connsiteX598" fmla="*/ 0 w 7934757"/>
              <a:gd name="connsiteY598" fmla="*/ 5422991 h 6858000"/>
              <a:gd name="connsiteX599" fmla="*/ 84412 w 7934757"/>
              <a:gd name="connsiteY599" fmla="*/ 5338579 h 6858000"/>
              <a:gd name="connsiteX600" fmla="*/ 7850345 w 7934757"/>
              <a:gd name="connsiteY600" fmla="*/ 5000930 h 6858000"/>
              <a:gd name="connsiteX601" fmla="*/ 7934757 w 7934757"/>
              <a:gd name="connsiteY601" fmla="*/ 5085342 h 6858000"/>
              <a:gd name="connsiteX602" fmla="*/ 7850345 w 7934757"/>
              <a:gd name="connsiteY602" fmla="*/ 5169754 h 6858000"/>
              <a:gd name="connsiteX603" fmla="*/ 7765933 w 7934757"/>
              <a:gd name="connsiteY603" fmla="*/ 5085342 h 6858000"/>
              <a:gd name="connsiteX604" fmla="*/ 7850345 w 7934757"/>
              <a:gd name="connsiteY604" fmla="*/ 5000930 h 6858000"/>
              <a:gd name="connsiteX605" fmla="*/ 7512695 w 7934757"/>
              <a:gd name="connsiteY605" fmla="*/ 5000930 h 6858000"/>
              <a:gd name="connsiteX606" fmla="*/ 7597109 w 7934757"/>
              <a:gd name="connsiteY606" fmla="*/ 5085342 h 6858000"/>
              <a:gd name="connsiteX607" fmla="*/ 7512695 w 7934757"/>
              <a:gd name="connsiteY607" fmla="*/ 5169754 h 6858000"/>
              <a:gd name="connsiteX608" fmla="*/ 7428283 w 7934757"/>
              <a:gd name="connsiteY608" fmla="*/ 5085342 h 6858000"/>
              <a:gd name="connsiteX609" fmla="*/ 7512695 w 7934757"/>
              <a:gd name="connsiteY609" fmla="*/ 5000930 h 6858000"/>
              <a:gd name="connsiteX610" fmla="*/ 7175045 w 7934757"/>
              <a:gd name="connsiteY610" fmla="*/ 5000930 h 6858000"/>
              <a:gd name="connsiteX611" fmla="*/ 7259458 w 7934757"/>
              <a:gd name="connsiteY611" fmla="*/ 5085342 h 6858000"/>
              <a:gd name="connsiteX612" fmla="*/ 7175045 w 7934757"/>
              <a:gd name="connsiteY612" fmla="*/ 5169754 h 6858000"/>
              <a:gd name="connsiteX613" fmla="*/ 7090633 w 7934757"/>
              <a:gd name="connsiteY613" fmla="*/ 5085342 h 6858000"/>
              <a:gd name="connsiteX614" fmla="*/ 7175045 w 7934757"/>
              <a:gd name="connsiteY614" fmla="*/ 5000930 h 6858000"/>
              <a:gd name="connsiteX615" fmla="*/ 6837397 w 7934757"/>
              <a:gd name="connsiteY615" fmla="*/ 5000930 h 6858000"/>
              <a:gd name="connsiteX616" fmla="*/ 6921809 w 7934757"/>
              <a:gd name="connsiteY616" fmla="*/ 5085342 h 6858000"/>
              <a:gd name="connsiteX617" fmla="*/ 6837397 w 7934757"/>
              <a:gd name="connsiteY617" fmla="*/ 5169754 h 6858000"/>
              <a:gd name="connsiteX618" fmla="*/ 6752985 w 7934757"/>
              <a:gd name="connsiteY618" fmla="*/ 5085342 h 6858000"/>
              <a:gd name="connsiteX619" fmla="*/ 6837397 w 7934757"/>
              <a:gd name="connsiteY619" fmla="*/ 5000930 h 6858000"/>
              <a:gd name="connsiteX620" fmla="*/ 6499747 w 7934757"/>
              <a:gd name="connsiteY620" fmla="*/ 5000930 h 6858000"/>
              <a:gd name="connsiteX621" fmla="*/ 6584161 w 7934757"/>
              <a:gd name="connsiteY621" fmla="*/ 5085342 h 6858000"/>
              <a:gd name="connsiteX622" fmla="*/ 6499747 w 7934757"/>
              <a:gd name="connsiteY622" fmla="*/ 5169754 h 6858000"/>
              <a:gd name="connsiteX623" fmla="*/ 6415335 w 7934757"/>
              <a:gd name="connsiteY623" fmla="*/ 5085342 h 6858000"/>
              <a:gd name="connsiteX624" fmla="*/ 6499747 w 7934757"/>
              <a:gd name="connsiteY624" fmla="*/ 5000930 h 6858000"/>
              <a:gd name="connsiteX625" fmla="*/ 6162098 w 7934757"/>
              <a:gd name="connsiteY625" fmla="*/ 5000930 h 6858000"/>
              <a:gd name="connsiteX626" fmla="*/ 6246510 w 7934757"/>
              <a:gd name="connsiteY626" fmla="*/ 5085342 h 6858000"/>
              <a:gd name="connsiteX627" fmla="*/ 6162098 w 7934757"/>
              <a:gd name="connsiteY627" fmla="*/ 5169754 h 6858000"/>
              <a:gd name="connsiteX628" fmla="*/ 6077686 w 7934757"/>
              <a:gd name="connsiteY628" fmla="*/ 5085342 h 6858000"/>
              <a:gd name="connsiteX629" fmla="*/ 6162098 w 7934757"/>
              <a:gd name="connsiteY629" fmla="*/ 5000930 h 6858000"/>
              <a:gd name="connsiteX630" fmla="*/ 5824449 w 7934757"/>
              <a:gd name="connsiteY630" fmla="*/ 5000930 h 6858000"/>
              <a:gd name="connsiteX631" fmla="*/ 5908861 w 7934757"/>
              <a:gd name="connsiteY631" fmla="*/ 5085342 h 6858000"/>
              <a:gd name="connsiteX632" fmla="*/ 5824449 w 7934757"/>
              <a:gd name="connsiteY632" fmla="*/ 5169754 h 6858000"/>
              <a:gd name="connsiteX633" fmla="*/ 5740037 w 7934757"/>
              <a:gd name="connsiteY633" fmla="*/ 5085342 h 6858000"/>
              <a:gd name="connsiteX634" fmla="*/ 5824449 w 7934757"/>
              <a:gd name="connsiteY634" fmla="*/ 5000930 h 6858000"/>
              <a:gd name="connsiteX635" fmla="*/ 5486800 w 7934757"/>
              <a:gd name="connsiteY635" fmla="*/ 5000930 h 6858000"/>
              <a:gd name="connsiteX636" fmla="*/ 5571212 w 7934757"/>
              <a:gd name="connsiteY636" fmla="*/ 5085342 h 6858000"/>
              <a:gd name="connsiteX637" fmla="*/ 5486800 w 7934757"/>
              <a:gd name="connsiteY637" fmla="*/ 5169754 h 6858000"/>
              <a:gd name="connsiteX638" fmla="*/ 5402388 w 7934757"/>
              <a:gd name="connsiteY638" fmla="*/ 5085342 h 6858000"/>
              <a:gd name="connsiteX639" fmla="*/ 5486800 w 7934757"/>
              <a:gd name="connsiteY639" fmla="*/ 5000930 h 6858000"/>
              <a:gd name="connsiteX640" fmla="*/ 5149151 w 7934757"/>
              <a:gd name="connsiteY640" fmla="*/ 5000930 h 6858000"/>
              <a:gd name="connsiteX641" fmla="*/ 5233563 w 7934757"/>
              <a:gd name="connsiteY641" fmla="*/ 5085342 h 6858000"/>
              <a:gd name="connsiteX642" fmla="*/ 5149151 w 7934757"/>
              <a:gd name="connsiteY642" fmla="*/ 5169754 h 6858000"/>
              <a:gd name="connsiteX643" fmla="*/ 5064739 w 7934757"/>
              <a:gd name="connsiteY643" fmla="*/ 5085342 h 6858000"/>
              <a:gd name="connsiteX644" fmla="*/ 5149151 w 7934757"/>
              <a:gd name="connsiteY644" fmla="*/ 5000930 h 6858000"/>
              <a:gd name="connsiteX645" fmla="*/ 4811502 w 7934757"/>
              <a:gd name="connsiteY645" fmla="*/ 5000930 h 6858000"/>
              <a:gd name="connsiteX646" fmla="*/ 4895914 w 7934757"/>
              <a:gd name="connsiteY646" fmla="*/ 5085342 h 6858000"/>
              <a:gd name="connsiteX647" fmla="*/ 4811502 w 7934757"/>
              <a:gd name="connsiteY647" fmla="*/ 5169754 h 6858000"/>
              <a:gd name="connsiteX648" fmla="*/ 4727090 w 7934757"/>
              <a:gd name="connsiteY648" fmla="*/ 5085342 h 6858000"/>
              <a:gd name="connsiteX649" fmla="*/ 4811502 w 7934757"/>
              <a:gd name="connsiteY649" fmla="*/ 5000930 h 6858000"/>
              <a:gd name="connsiteX650" fmla="*/ 4473853 w 7934757"/>
              <a:gd name="connsiteY650" fmla="*/ 5000930 h 6858000"/>
              <a:gd name="connsiteX651" fmla="*/ 4558265 w 7934757"/>
              <a:gd name="connsiteY651" fmla="*/ 5085342 h 6858000"/>
              <a:gd name="connsiteX652" fmla="*/ 4473853 w 7934757"/>
              <a:gd name="connsiteY652" fmla="*/ 5169754 h 6858000"/>
              <a:gd name="connsiteX653" fmla="*/ 4389440 w 7934757"/>
              <a:gd name="connsiteY653" fmla="*/ 5085342 h 6858000"/>
              <a:gd name="connsiteX654" fmla="*/ 4473853 w 7934757"/>
              <a:gd name="connsiteY654" fmla="*/ 5000930 h 6858000"/>
              <a:gd name="connsiteX655" fmla="*/ 4136203 w 7934757"/>
              <a:gd name="connsiteY655" fmla="*/ 5000930 h 6858000"/>
              <a:gd name="connsiteX656" fmla="*/ 4220615 w 7934757"/>
              <a:gd name="connsiteY656" fmla="*/ 5085342 h 6858000"/>
              <a:gd name="connsiteX657" fmla="*/ 4136203 w 7934757"/>
              <a:gd name="connsiteY657" fmla="*/ 5169754 h 6858000"/>
              <a:gd name="connsiteX658" fmla="*/ 4051791 w 7934757"/>
              <a:gd name="connsiteY658" fmla="*/ 5085342 h 6858000"/>
              <a:gd name="connsiteX659" fmla="*/ 4136203 w 7934757"/>
              <a:gd name="connsiteY659" fmla="*/ 5000930 h 6858000"/>
              <a:gd name="connsiteX660" fmla="*/ 3798554 w 7934757"/>
              <a:gd name="connsiteY660" fmla="*/ 5000930 h 6858000"/>
              <a:gd name="connsiteX661" fmla="*/ 3882966 w 7934757"/>
              <a:gd name="connsiteY661" fmla="*/ 5085342 h 6858000"/>
              <a:gd name="connsiteX662" fmla="*/ 3798554 w 7934757"/>
              <a:gd name="connsiteY662" fmla="*/ 5169754 h 6858000"/>
              <a:gd name="connsiteX663" fmla="*/ 3714142 w 7934757"/>
              <a:gd name="connsiteY663" fmla="*/ 5085342 h 6858000"/>
              <a:gd name="connsiteX664" fmla="*/ 3798554 w 7934757"/>
              <a:gd name="connsiteY664" fmla="*/ 5000930 h 6858000"/>
              <a:gd name="connsiteX665" fmla="*/ 3460905 w 7934757"/>
              <a:gd name="connsiteY665" fmla="*/ 5000930 h 6858000"/>
              <a:gd name="connsiteX666" fmla="*/ 3545317 w 7934757"/>
              <a:gd name="connsiteY666" fmla="*/ 5085342 h 6858000"/>
              <a:gd name="connsiteX667" fmla="*/ 3460905 w 7934757"/>
              <a:gd name="connsiteY667" fmla="*/ 5169754 h 6858000"/>
              <a:gd name="connsiteX668" fmla="*/ 3376493 w 7934757"/>
              <a:gd name="connsiteY668" fmla="*/ 5085342 h 6858000"/>
              <a:gd name="connsiteX669" fmla="*/ 3460905 w 7934757"/>
              <a:gd name="connsiteY669" fmla="*/ 5000930 h 6858000"/>
              <a:gd name="connsiteX670" fmla="*/ 3123255 w 7934757"/>
              <a:gd name="connsiteY670" fmla="*/ 5000930 h 6858000"/>
              <a:gd name="connsiteX671" fmla="*/ 3207668 w 7934757"/>
              <a:gd name="connsiteY671" fmla="*/ 5085342 h 6858000"/>
              <a:gd name="connsiteX672" fmla="*/ 3123255 w 7934757"/>
              <a:gd name="connsiteY672" fmla="*/ 5169754 h 6858000"/>
              <a:gd name="connsiteX673" fmla="*/ 3038843 w 7934757"/>
              <a:gd name="connsiteY673" fmla="*/ 5085342 h 6858000"/>
              <a:gd name="connsiteX674" fmla="*/ 3123255 w 7934757"/>
              <a:gd name="connsiteY674" fmla="*/ 5000930 h 6858000"/>
              <a:gd name="connsiteX675" fmla="*/ 2785607 w 7934757"/>
              <a:gd name="connsiteY675" fmla="*/ 5000930 h 6858000"/>
              <a:gd name="connsiteX676" fmla="*/ 2870019 w 7934757"/>
              <a:gd name="connsiteY676" fmla="*/ 5085342 h 6858000"/>
              <a:gd name="connsiteX677" fmla="*/ 2785607 w 7934757"/>
              <a:gd name="connsiteY677" fmla="*/ 5169754 h 6858000"/>
              <a:gd name="connsiteX678" fmla="*/ 2701195 w 7934757"/>
              <a:gd name="connsiteY678" fmla="*/ 5085342 h 6858000"/>
              <a:gd name="connsiteX679" fmla="*/ 2785607 w 7934757"/>
              <a:gd name="connsiteY679" fmla="*/ 5000930 h 6858000"/>
              <a:gd name="connsiteX680" fmla="*/ 2447957 w 7934757"/>
              <a:gd name="connsiteY680" fmla="*/ 5000930 h 6858000"/>
              <a:gd name="connsiteX681" fmla="*/ 2532369 w 7934757"/>
              <a:gd name="connsiteY681" fmla="*/ 5085342 h 6858000"/>
              <a:gd name="connsiteX682" fmla="*/ 2447957 w 7934757"/>
              <a:gd name="connsiteY682" fmla="*/ 5169754 h 6858000"/>
              <a:gd name="connsiteX683" fmla="*/ 2363545 w 7934757"/>
              <a:gd name="connsiteY683" fmla="*/ 5085342 h 6858000"/>
              <a:gd name="connsiteX684" fmla="*/ 2447957 w 7934757"/>
              <a:gd name="connsiteY684" fmla="*/ 5000930 h 6858000"/>
              <a:gd name="connsiteX685" fmla="*/ 2110308 w 7934757"/>
              <a:gd name="connsiteY685" fmla="*/ 5000930 h 6858000"/>
              <a:gd name="connsiteX686" fmla="*/ 2194721 w 7934757"/>
              <a:gd name="connsiteY686" fmla="*/ 5085342 h 6858000"/>
              <a:gd name="connsiteX687" fmla="*/ 2110308 w 7934757"/>
              <a:gd name="connsiteY687" fmla="*/ 5169754 h 6858000"/>
              <a:gd name="connsiteX688" fmla="*/ 2025896 w 7934757"/>
              <a:gd name="connsiteY688" fmla="*/ 5085342 h 6858000"/>
              <a:gd name="connsiteX689" fmla="*/ 2110308 w 7934757"/>
              <a:gd name="connsiteY689" fmla="*/ 5000930 h 6858000"/>
              <a:gd name="connsiteX690" fmla="*/ 1772659 w 7934757"/>
              <a:gd name="connsiteY690" fmla="*/ 5000930 h 6858000"/>
              <a:gd name="connsiteX691" fmla="*/ 1857071 w 7934757"/>
              <a:gd name="connsiteY691" fmla="*/ 5085342 h 6858000"/>
              <a:gd name="connsiteX692" fmla="*/ 1772659 w 7934757"/>
              <a:gd name="connsiteY692" fmla="*/ 5169754 h 6858000"/>
              <a:gd name="connsiteX693" fmla="*/ 1688247 w 7934757"/>
              <a:gd name="connsiteY693" fmla="*/ 5085342 h 6858000"/>
              <a:gd name="connsiteX694" fmla="*/ 1772659 w 7934757"/>
              <a:gd name="connsiteY694" fmla="*/ 5000930 h 6858000"/>
              <a:gd name="connsiteX695" fmla="*/ 1435014 w 7934757"/>
              <a:gd name="connsiteY695" fmla="*/ 5000930 h 6858000"/>
              <a:gd name="connsiteX696" fmla="*/ 1519422 w 7934757"/>
              <a:gd name="connsiteY696" fmla="*/ 5085342 h 6858000"/>
              <a:gd name="connsiteX697" fmla="*/ 1435014 w 7934757"/>
              <a:gd name="connsiteY697" fmla="*/ 5169754 h 6858000"/>
              <a:gd name="connsiteX698" fmla="*/ 1350601 w 7934757"/>
              <a:gd name="connsiteY698" fmla="*/ 5085342 h 6858000"/>
              <a:gd name="connsiteX699" fmla="*/ 1435014 w 7934757"/>
              <a:gd name="connsiteY699" fmla="*/ 5000930 h 6858000"/>
              <a:gd name="connsiteX700" fmla="*/ 1097361 w 7934757"/>
              <a:gd name="connsiteY700" fmla="*/ 5000930 h 6858000"/>
              <a:gd name="connsiteX701" fmla="*/ 1181773 w 7934757"/>
              <a:gd name="connsiteY701" fmla="*/ 5085342 h 6858000"/>
              <a:gd name="connsiteX702" fmla="*/ 1097361 w 7934757"/>
              <a:gd name="connsiteY702" fmla="*/ 5169754 h 6858000"/>
              <a:gd name="connsiteX703" fmla="*/ 1012948 w 7934757"/>
              <a:gd name="connsiteY703" fmla="*/ 5085342 h 6858000"/>
              <a:gd name="connsiteX704" fmla="*/ 1097361 w 7934757"/>
              <a:gd name="connsiteY704" fmla="*/ 5000930 h 6858000"/>
              <a:gd name="connsiteX705" fmla="*/ 759711 w 7934757"/>
              <a:gd name="connsiteY705" fmla="*/ 5000930 h 6858000"/>
              <a:gd name="connsiteX706" fmla="*/ 844124 w 7934757"/>
              <a:gd name="connsiteY706" fmla="*/ 5085342 h 6858000"/>
              <a:gd name="connsiteX707" fmla="*/ 759711 w 7934757"/>
              <a:gd name="connsiteY707" fmla="*/ 5169754 h 6858000"/>
              <a:gd name="connsiteX708" fmla="*/ 675299 w 7934757"/>
              <a:gd name="connsiteY708" fmla="*/ 5085342 h 6858000"/>
              <a:gd name="connsiteX709" fmla="*/ 759711 w 7934757"/>
              <a:gd name="connsiteY709" fmla="*/ 5000930 h 6858000"/>
              <a:gd name="connsiteX710" fmla="*/ 422066 w 7934757"/>
              <a:gd name="connsiteY710" fmla="*/ 5000930 h 6858000"/>
              <a:gd name="connsiteX711" fmla="*/ 506480 w 7934757"/>
              <a:gd name="connsiteY711" fmla="*/ 5085342 h 6858000"/>
              <a:gd name="connsiteX712" fmla="*/ 422066 w 7934757"/>
              <a:gd name="connsiteY712" fmla="*/ 5169754 h 6858000"/>
              <a:gd name="connsiteX713" fmla="*/ 337653 w 7934757"/>
              <a:gd name="connsiteY713" fmla="*/ 5085342 h 6858000"/>
              <a:gd name="connsiteX714" fmla="*/ 422066 w 7934757"/>
              <a:gd name="connsiteY714" fmla="*/ 5000930 h 6858000"/>
              <a:gd name="connsiteX715" fmla="*/ 84412 w 7934757"/>
              <a:gd name="connsiteY715" fmla="*/ 5000930 h 6858000"/>
              <a:gd name="connsiteX716" fmla="*/ 168826 w 7934757"/>
              <a:gd name="connsiteY716" fmla="*/ 5085342 h 6858000"/>
              <a:gd name="connsiteX717" fmla="*/ 84412 w 7934757"/>
              <a:gd name="connsiteY717" fmla="*/ 5169754 h 6858000"/>
              <a:gd name="connsiteX718" fmla="*/ 0 w 7934757"/>
              <a:gd name="connsiteY718" fmla="*/ 5085342 h 6858000"/>
              <a:gd name="connsiteX719" fmla="*/ 84412 w 7934757"/>
              <a:gd name="connsiteY719" fmla="*/ 5000930 h 6858000"/>
              <a:gd name="connsiteX720" fmla="*/ 7850345 w 7934757"/>
              <a:gd name="connsiteY720" fmla="*/ 4663281 h 6858000"/>
              <a:gd name="connsiteX721" fmla="*/ 7934757 w 7934757"/>
              <a:gd name="connsiteY721" fmla="*/ 4747693 h 6858000"/>
              <a:gd name="connsiteX722" fmla="*/ 7850345 w 7934757"/>
              <a:gd name="connsiteY722" fmla="*/ 4832105 h 6858000"/>
              <a:gd name="connsiteX723" fmla="*/ 7765933 w 7934757"/>
              <a:gd name="connsiteY723" fmla="*/ 4747693 h 6858000"/>
              <a:gd name="connsiteX724" fmla="*/ 7850345 w 7934757"/>
              <a:gd name="connsiteY724" fmla="*/ 4663281 h 6858000"/>
              <a:gd name="connsiteX725" fmla="*/ 7512695 w 7934757"/>
              <a:gd name="connsiteY725" fmla="*/ 4663281 h 6858000"/>
              <a:gd name="connsiteX726" fmla="*/ 7597109 w 7934757"/>
              <a:gd name="connsiteY726" fmla="*/ 4747693 h 6858000"/>
              <a:gd name="connsiteX727" fmla="*/ 7512695 w 7934757"/>
              <a:gd name="connsiteY727" fmla="*/ 4832105 h 6858000"/>
              <a:gd name="connsiteX728" fmla="*/ 7428283 w 7934757"/>
              <a:gd name="connsiteY728" fmla="*/ 4747693 h 6858000"/>
              <a:gd name="connsiteX729" fmla="*/ 7512695 w 7934757"/>
              <a:gd name="connsiteY729" fmla="*/ 4663281 h 6858000"/>
              <a:gd name="connsiteX730" fmla="*/ 7175045 w 7934757"/>
              <a:gd name="connsiteY730" fmla="*/ 4663281 h 6858000"/>
              <a:gd name="connsiteX731" fmla="*/ 7259458 w 7934757"/>
              <a:gd name="connsiteY731" fmla="*/ 4747693 h 6858000"/>
              <a:gd name="connsiteX732" fmla="*/ 7175045 w 7934757"/>
              <a:gd name="connsiteY732" fmla="*/ 4832105 h 6858000"/>
              <a:gd name="connsiteX733" fmla="*/ 7090633 w 7934757"/>
              <a:gd name="connsiteY733" fmla="*/ 4747693 h 6858000"/>
              <a:gd name="connsiteX734" fmla="*/ 7175045 w 7934757"/>
              <a:gd name="connsiteY734" fmla="*/ 4663281 h 6858000"/>
              <a:gd name="connsiteX735" fmla="*/ 6837397 w 7934757"/>
              <a:gd name="connsiteY735" fmla="*/ 4663281 h 6858000"/>
              <a:gd name="connsiteX736" fmla="*/ 6921809 w 7934757"/>
              <a:gd name="connsiteY736" fmla="*/ 4747693 h 6858000"/>
              <a:gd name="connsiteX737" fmla="*/ 6837397 w 7934757"/>
              <a:gd name="connsiteY737" fmla="*/ 4832105 h 6858000"/>
              <a:gd name="connsiteX738" fmla="*/ 6752985 w 7934757"/>
              <a:gd name="connsiteY738" fmla="*/ 4747693 h 6858000"/>
              <a:gd name="connsiteX739" fmla="*/ 6837397 w 7934757"/>
              <a:gd name="connsiteY739" fmla="*/ 4663281 h 6858000"/>
              <a:gd name="connsiteX740" fmla="*/ 6499747 w 7934757"/>
              <a:gd name="connsiteY740" fmla="*/ 4663281 h 6858000"/>
              <a:gd name="connsiteX741" fmla="*/ 6584161 w 7934757"/>
              <a:gd name="connsiteY741" fmla="*/ 4747693 h 6858000"/>
              <a:gd name="connsiteX742" fmla="*/ 6499747 w 7934757"/>
              <a:gd name="connsiteY742" fmla="*/ 4832105 h 6858000"/>
              <a:gd name="connsiteX743" fmla="*/ 6415335 w 7934757"/>
              <a:gd name="connsiteY743" fmla="*/ 4747693 h 6858000"/>
              <a:gd name="connsiteX744" fmla="*/ 6499747 w 7934757"/>
              <a:gd name="connsiteY744" fmla="*/ 4663281 h 6858000"/>
              <a:gd name="connsiteX745" fmla="*/ 6162098 w 7934757"/>
              <a:gd name="connsiteY745" fmla="*/ 4663281 h 6858000"/>
              <a:gd name="connsiteX746" fmla="*/ 6246510 w 7934757"/>
              <a:gd name="connsiteY746" fmla="*/ 4747693 h 6858000"/>
              <a:gd name="connsiteX747" fmla="*/ 6162098 w 7934757"/>
              <a:gd name="connsiteY747" fmla="*/ 4832105 h 6858000"/>
              <a:gd name="connsiteX748" fmla="*/ 6077686 w 7934757"/>
              <a:gd name="connsiteY748" fmla="*/ 4747693 h 6858000"/>
              <a:gd name="connsiteX749" fmla="*/ 6162098 w 7934757"/>
              <a:gd name="connsiteY749" fmla="*/ 4663281 h 6858000"/>
              <a:gd name="connsiteX750" fmla="*/ 5824449 w 7934757"/>
              <a:gd name="connsiteY750" fmla="*/ 4663281 h 6858000"/>
              <a:gd name="connsiteX751" fmla="*/ 5908861 w 7934757"/>
              <a:gd name="connsiteY751" fmla="*/ 4747693 h 6858000"/>
              <a:gd name="connsiteX752" fmla="*/ 5824449 w 7934757"/>
              <a:gd name="connsiteY752" fmla="*/ 4832105 h 6858000"/>
              <a:gd name="connsiteX753" fmla="*/ 5740037 w 7934757"/>
              <a:gd name="connsiteY753" fmla="*/ 4747693 h 6858000"/>
              <a:gd name="connsiteX754" fmla="*/ 5824449 w 7934757"/>
              <a:gd name="connsiteY754" fmla="*/ 4663281 h 6858000"/>
              <a:gd name="connsiteX755" fmla="*/ 5486800 w 7934757"/>
              <a:gd name="connsiteY755" fmla="*/ 4663281 h 6858000"/>
              <a:gd name="connsiteX756" fmla="*/ 5571212 w 7934757"/>
              <a:gd name="connsiteY756" fmla="*/ 4747693 h 6858000"/>
              <a:gd name="connsiteX757" fmla="*/ 5486800 w 7934757"/>
              <a:gd name="connsiteY757" fmla="*/ 4832105 h 6858000"/>
              <a:gd name="connsiteX758" fmla="*/ 5402388 w 7934757"/>
              <a:gd name="connsiteY758" fmla="*/ 4747693 h 6858000"/>
              <a:gd name="connsiteX759" fmla="*/ 5486800 w 7934757"/>
              <a:gd name="connsiteY759" fmla="*/ 4663281 h 6858000"/>
              <a:gd name="connsiteX760" fmla="*/ 5149151 w 7934757"/>
              <a:gd name="connsiteY760" fmla="*/ 4663281 h 6858000"/>
              <a:gd name="connsiteX761" fmla="*/ 5233563 w 7934757"/>
              <a:gd name="connsiteY761" fmla="*/ 4747693 h 6858000"/>
              <a:gd name="connsiteX762" fmla="*/ 5149151 w 7934757"/>
              <a:gd name="connsiteY762" fmla="*/ 4832105 h 6858000"/>
              <a:gd name="connsiteX763" fmla="*/ 5064739 w 7934757"/>
              <a:gd name="connsiteY763" fmla="*/ 4747693 h 6858000"/>
              <a:gd name="connsiteX764" fmla="*/ 5149151 w 7934757"/>
              <a:gd name="connsiteY764" fmla="*/ 4663281 h 6858000"/>
              <a:gd name="connsiteX765" fmla="*/ 4811502 w 7934757"/>
              <a:gd name="connsiteY765" fmla="*/ 4663281 h 6858000"/>
              <a:gd name="connsiteX766" fmla="*/ 4895914 w 7934757"/>
              <a:gd name="connsiteY766" fmla="*/ 4747693 h 6858000"/>
              <a:gd name="connsiteX767" fmla="*/ 4811502 w 7934757"/>
              <a:gd name="connsiteY767" fmla="*/ 4832105 h 6858000"/>
              <a:gd name="connsiteX768" fmla="*/ 4727090 w 7934757"/>
              <a:gd name="connsiteY768" fmla="*/ 4747693 h 6858000"/>
              <a:gd name="connsiteX769" fmla="*/ 4811502 w 7934757"/>
              <a:gd name="connsiteY769" fmla="*/ 4663281 h 6858000"/>
              <a:gd name="connsiteX770" fmla="*/ 4473853 w 7934757"/>
              <a:gd name="connsiteY770" fmla="*/ 4663281 h 6858000"/>
              <a:gd name="connsiteX771" fmla="*/ 4558265 w 7934757"/>
              <a:gd name="connsiteY771" fmla="*/ 4747693 h 6858000"/>
              <a:gd name="connsiteX772" fmla="*/ 4473853 w 7934757"/>
              <a:gd name="connsiteY772" fmla="*/ 4832105 h 6858000"/>
              <a:gd name="connsiteX773" fmla="*/ 4389440 w 7934757"/>
              <a:gd name="connsiteY773" fmla="*/ 4747693 h 6858000"/>
              <a:gd name="connsiteX774" fmla="*/ 4473853 w 7934757"/>
              <a:gd name="connsiteY774" fmla="*/ 4663281 h 6858000"/>
              <a:gd name="connsiteX775" fmla="*/ 4136203 w 7934757"/>
              <a:gd name="connsiteY775" fmla="*/ 4663281 h 6858000"/>
              <a:gd name="connsiteX776" fmla="*/ 4220615 w 7934757"/>
              <a:gd name="connsiteY776" fmla="*/ 4747693 h 6858000"/>
              <a:gd name="connsiteX777" fmla="*/ 4136203 w 7934757"/>
              <a:gd name="connsiteY777" fmla="*/ 4832105 h 6858000"/>
              <a:gd name="connsiteX778" fmla="*/ 4051791 w 7934757"/>
              <a:gd name="connsiteY778" fmla="*/ 4747693 h 6858000"/>
              <a:gd name="connsiteX779" fmla="*/ 4136203 w 7934757"/>
              <a:gd name="connsiteY779" fmla="*/ 4663281 h 6858000"/>
              <a:gd name="connsiteX780" fmla="*/ 3798554 w 7934757"/>
              <a:gd name="connsiteY780" fmla="*/ 4663281 h 6858000"/>
              <a:gd name="connsiteX781" fmla="*/ 3882966 w 7934757"/>
              <a:gd name="connsiteY781" fmla="*/ 4747693 h 6858000"/>
              <a:gd name="connsiteX782" fmla="*/ 3798554 w 7934757"/>
              <a:gd name="connsiteY782" fmla="*/ 4832105 h 6858000"/>
              <a:gd name="connsiteX783" fmla="*/ 3714142 w 7934757"/>
              <a:gd name="connsiteY783" fmla="*/ 4747693 h 6858000"/>
              <a:gd name="connsiteX784" fmla="*/ 3798554 w 7934757"/>
              <a:gd name="connsiteY784" fmla="*/ 4663281 h 6858000"/>
              <a:gd name="connsiteX785" fmla="*/ 3460905 w 7934757"/>
              <a:gd name="connsiteY785" fmla="*/ 4663281 h 6858000"/>
              <a:gd name="connsiteX786" fmla="*/ 3545317 w 7934757"/>
              <a:gd name="connsiteY786" fmla="*/ 4747693 h 6858000"/>
              <a:gd name="connsiteX787" fmla="*/ 3460905 w 7934757"/>
              <a:gd name="connsiteY787" fmla="*/ 4832105 h 6858000"/>
              <a:gd name="connsiteX788" fmla="*/ 3376493 w 7934757"/>
              <a:gd name="connsiteY788" fmla="*/ 4747693 h 6858000"/>
              <a:gd name="connsiteX789" fmla="*/ 3460905 w 7934757"/>
              <a:gd name="connsiteY789" fmla="*/ 4663281 h 6858000"/>
              <a:gd name="connsiteX790" fmla="*/ 3123255 w 7934757"/>
              <a:gd name="connsiteY790" fmla="*/ 4663281 h 6858000"/>
              <a:gd name="connsiteX791" fmla="*/ 3207668 w 7934757"/>
              <a:gd name="connsiteY791" fmla="*/ 4747693 h 6858000"/>
              <a:gd name="connsiteX792" fmla="*/ 3123255 w 7934757"/>
              <a:gd name="connsiteY792" fmla="*/ 4832105 h 6858000"/>
              <a:gd name="connsiteX793" fmla="*/ 3038843 w 7934757"/>
              <a:gd name="connsiteY793" fmla="*/ 4747693 h 6858000"/>
              <a:gd name="connsiteX794" fmla="*/ 3123255 w 7934757"/>
              <a:gd name="connsiteY794" fmla="*/ 4663281 h 6858000"/>
              <a:gd name="connsiteX795" fmla="*/ 2785607 w 7934757"/>
              <a:gd name="connsiteY795" fmla="*/ 4663281 h 6858000"/>
              <a:gd name="connsiteX796" fmla="*/ 2870019 w 7934757"/>
              <a:gd name="connsiteY796" fmla="*/ 4747693 h 6858000"/>
              <a:gd name="connsiteX797" fmla="*/ 2785607 w 7934757"/>
              <a:gd name="connsiteY797" fmla="*/ 4832105 h 6858000"/>
              <a:gd name="connsiteX798" fmla="*/ 2701195 w 7934757"/>
              <a:gd name="connsiteY798" fmla="*/ 4747693 h 6858000"/>
              <a:gd name="connsiteX799" fmla="*/ 2785607 w 7934757"/>
              <a:gd name="connsiteY799" fmla="*/ 4663281 h 6858000"/>
              <a:gd name="connsiteX800" fmla="*/ 2447957 w 7934757"/>
              <a:gd name="connsiteY800" fmla="*/ 4663281 h 6858000"/>
              <a:gd name="connsiteX801" fmla="*/ 2532369 w 7934757"/>
              <a:gd name="connsiteY801" fmla="*/ 4747693 h 6858000"/>
              <a:gd name="connsiteX802" fmla="*/ 2447957 w 7934757"/>
              <a:gd name="connsiteY802" fmla="*/ 4832105 h 6858000"/>
              <a:gd name="connsiteX803" fmla="*/ 2363545 w 7934757"/>
              <a:gd name="connsiteY803" fmla="*/ 4747693 h 6858000"/>
              <a:gd name="connsiteX804" fmla="*/ 2447957 w 7934757"/>
              <a:gd name="connsiteY804" fmla="*/ 4663281 h 6858000"/>
              <a:gd name="connsiteX805" fmla="*/ 2110308 w 7934757"/>
              <a:gd name="connsiteY805" fmla="*/ 4663281 h 6858000"/>
              <a:gd name="connsiteX806" fmla="*/ 2194721 w 7934757"/>
              <a:gd name="connsiteY806" fmla="*/ 4747693 h 6858000"/>
              <a:gd name="connsiteX807" fmla="*/ 2110308 w 7934757"/>
              <a:gd name="connsiteY807" fmla="*/ 4832105 h 6858000"/>
              <a:gd name="connsiteX808" fmla="*/ 2025896 w 7934757"/>
              <a:gd name="connsiteY808" fmla="*/ 4747693 h 6858000"/>
              <a:gd name="connsiteX809" fmla="*/ 2110308 w 7934757"/>
              <a:gd name="connsiteY809" fmla="*/ 4663281 h 6858000"/>
              <a:gd name="connsiteX810" fmla="*/ 1772659 w 7934757"/>
              <a:gd name="connsiteY810" fmla="*/ 4663281 h 6858000"/>
              <a:gd name="connsiteX811" fmla="*/ 1857071 w 7934757"/>
              <a:gd name="connsiteY811" fmla="*/ 4747693 h 6858000"/>
              <a:gd name="connsiteX812" fmla="*/ 1772659 w 7934757"/>
              <a:gd name="connsiteY812" fmla="*/ 4832105 h 6858000"/>
              <a:gd name="connsiteX813" fmla="*/ 1688247 w 7934757"/>
              <a:gd name="connsiteY813" fmla="*/ 4747693 h 6858000"/>
              <a:gd name="connsiteX814" fmla="*/ 1772659 w 7934757"/>
              <a:gd name="connsiteY814" fmla="*/ 4663281 h 6858000"/>
              <a:gd name="connsiteX815" fmla="*/ 1435014 w 7934757"/>
              <a:gd name="connsiteY815" fmla="*/ 4663281 h 6858000"/>
              <a:gd name="connsiteX816" fmla="*/ 1519422 w 7934757"/>
              <a:gd name="connsiteY816" fmla="*/ 4747693 h 6858000"/>
              <a:gd name="connsiteX817" fmla="*/ 1435014 w 7934757"/>
              <a:gd name="connsiteY817" fmla="*/ 4832105 h 6858000"/>
              <a:gd name="connsiteX818" fmla="*/ 1350601 w 7934757"/>
              <a:gd name="connsiteY818" fmla="*/ 4747693 h 6858000"/>
              <a:gd name="connsiteX819" fmla="*/ 1435014 w 7934757"/>
              <a:gd name="connsiteY819" fmla="*/ 4663281 h 6858000"/>
              <a:gd name="connsiteX820" fmla="*/ 1097361 w 7934757"/>
              <a:gd name="connsiteY820" fmla="*/ 4663281 h 6858000"/>
              <a:gd name="connsiteX821" fmla="*/ 1181773 w 7934757"/>
              <a:gd name="connsiteY821" fmla="*/ 4747693 h 6858000"/>
              <a:gd name="connsiteX822" fmla="*/ 1097361 w 7934757"/>
              <a:gd name="connsiteY822" fmla="*/ 4832105 h 6858000"/>
              <a:gd name="connsiteX823" fmla="*/ 1012948 w 7934757"/>
              <a:gd name="connsiteY823" fmla="*/ 4747693 h 6858000"/>
              <a:gd name="connsiteX824" fmla="*/ 1097361 w 7934757"/>
              <a:gd name="connsiteY824" fmla="*/ 4663281 h 6858000"/>
              <a:gd name="connsiteX825" fmla="*/ 759711 w 7934757"/>
              <a:gd name="connsiteY825" fmla="*/ 4663281 h 6858000"/>
              <a:gd name="connsiteX826" fmla="*/ 844124 w 7934757"/>
              <a:gd name="connsiteY826" fmla="*/ 4747693 h 6858000"/>
              <a:gd name="connsiteX827" fmla="*/ 759711 w 7934757"/>
              <a:gd name="connsiteY827" fmla="*/ 4832105 h 6858000"/>
              <a:gd name="connsiteX828" fmla="*/ 675299 w 7934757"/>
              <a:gd name="connsiteY828" fmla="*/ 4747693 h 6858000"/>
              <a:gd name="connsiteX829" fmla="*/ 759711 w 7934757"/>
              <a:gd name="connsiteY829" fmla="*/ 4663281 h 6858000"/>
              <a:gd name="connsiteX830" fmla="*/ 422066 w 7934757"/>
              <a:gd name="connsiteY830" fmla="*/ 4663281 h 6858000"/>
              <a:gd name="connsiteX831" fmla="*/ 506480 w 7934757"/>
              <a:gd name="connsiteY831" fmla="*/ 4747693 h 6858000"/>
              <a:gd name="connsiteX832" fmla="*/ 422066 w 7934757"/>
              <a:gd name="connsiteY832" fmla="*/ 4832105 h 6858000"/>
              <a:gd name="connsiteX833" fmla="*/ 337653 w 7934757"/>
              <a:gd name="connsiteY833" fmla="*/ 4747693 h 6858000"/>
              <a:gd name="connsiteX834" fmla="*/ 422066 w 7934757"/>
              <a:gd name="connsiteY834" fmla="*/ 4663281 h 6858000"/>
              <a:gd name="connsiteX835" fmla="*/ 84412 w 7934757"/>
              <a:gd name="connsiteY835" fmla="*/ 4663281 h 6858000"/>
              <a:gd name="connsiteX836" fmla="*/ 168826 w 7934757"/>
              <a:gd name="connsiteY836" fmla="*/ 4747693 h 6858000"/>
              <a:gd name="connsiteX837" fmla="*/ 84412 w 7934757"/>
              <a:gd name="connsiteY837" fmla="*/ 4832105 h 6858000"/>
              <a:gd name="connsiteX838" fmla="*/ 0 w 7934757"/>
              <a:gd name="connsiteY838" fmla="*/ 4747693 h 6858000"/>
              <a:gd name="connsiteX839" fmla="*/ 84412 w 7934757"/>
              <a:gd name="connsiteY839" fmla="*/ 4663281 h 6858000"/>
              <a:gd name="connsiteX840" fmla="*/ 7850345 w 7934757"/>
              <a:gd name="connsiteY840" fmla="*/ 4325631 h 6858000"/>
              <a:gd name="connsiteX841" fmla="*/ 7934757 w 7934757"/>
              <a:gd name="connsiteY841" fmla="*/ 4410043 h 6858000"/>
              <a:gd name="connsiteX842" fmla="*/ 7850345 w 7934757"/>
              <a:gd name="connsiteY842" fmla="*/ 4494455 h 6858000"/>
              <a:gd name="connsiteX843" fmla="*/ 7765933 w 7934757"/>
              <a:gd name="connsiteY843" fmla="*/ 4410043 h 6858000"/>
              <a:gd name="connsiteX844" fmla="*/ 7850345 w 7934757"/>
              <a:gd name="connsiteY844" fmla="*/ 4325631 h 6858000"/>
              <a:gd name="connsiteX845" fmla="*/ 7512695 w 7934757"/>
              <a:gd name="connsiteY845" fmla="*/ 4325631 h 6858000"/>
              <a:gd name="connsiteX846" fmla="*/ 7597109 w 7934757"/>
              <a:gd name="connsiteY846" fmla="*/ 4410043 h 6858000"/>
              <a:gd name="connsiteX847" fmla="*/ 7512695 w 7934757"/>
              <a:gd name="connsiteY847" fmla="*/ 4494455 h 6858000"/>
              <a:gd name="connsiteX848" fmla="*/ 7428283 w 7934757"/>
              <a:gd name="connsiteY848" fmla="*/ 4410043 h 6858000"/>
              <a:gd name="connsiteX849" fmla="*/ 7512695 w 7934757"/>
              <a:gd name="connsiteY849" fmla="*/ 4325631 h 6858000"/>
              <a:gd name="connsiteX850" fmla="*/ 7175045 w 7934757"/>
              <a:gd name="connsiteY850" fmla="*/ 4325631 h 6858000"/>
              <a:gd name="connsiteX851" fmla="*/ 7259458 w 7934757"/>
              <a:gd name="connsiteY851" fmla="*/ 4410043 h 6858000"/>
              <a:gd name="connsiteX852" fmla="*/ 7175045 w 7934757"/>
              <a:gd name="connsiteY852" fmla="*/ 4494455 h 6858000"/>
              <a:gd name="connsiteX853" fmla="*/ 7090633 w 7934757"/>
              <a:gd name="connsiteY853" fmla="*/ 4410043 h 6858000"/>
              <a:gd name="connsiteX854" fmla="*/ 7175045 w 7934757"/>
              <a:gd name="connsiteY854" fmla="*/ 4325631 h 6858000"/>
              <a:gd name="connsiteX855" fmla="*/ 6837397 w 7934757"/>
              <a:gd name="connsiteY855" fmla="*/ 4325631 h 6858000"/>
              <a:gd name="connsiteX856" fmla="*/ 6921809 w 7934757"/>
              <a:gd name="connsiteY856" fmla="*/ 4410043 h 6858000"/>
              <a:gd name="connsiteX857" fmla="*/ 6837397 w 7934757"/>
              <a:gd name="connsiteY857" fmla="*/ 4494455 h 6858000"/>
              <a:gd name="connsiteX858" fmla="*/ 6752985 w 7934757"/>
              <a:gd name="connsiteY858" fmla="*/ 4410043 h 6858000"/>
              <a:gd name="connsiteX859" fmla="*/ 6837397 w 7934757"/>
              <a:gd name="connsiteY859" fmla="*/ 4325631 h 6858000"/>
              <a:gd name="connsiteX860" fmla="*/ 6499747 w 7934757"/>
              <a:gd name="connsiteY860" fmla="*/ 4325631 h 6858000"/>
              <a:gd name="connsiteX861" fmla="*/ 6584161 w 7934757"/>
              <a:gd name="connsiteY861" fmla="*/ 4410043 h 6858000"/>
              <a:gd name="connsiteX862" fmla="*/ 6499747 w 7934757"/>
              <a:gd name="connsiteY862" fmla="*/ 4494455 h 6858000"/>
              <a:gd name="connsiteX863" fmla="*/ 6415335 w 7934757"/>
              <a:gd name="connsiteY863" fmla="*/ 4410043 h 6858000"/>
              <a:gd name="connsiteX864" fmla="*/ 6499747 w 7934757"/>
              <a:gd name="connsiteY864" fmla="*/ 4325631 h 6858000"/>
              <a:gd name="connsiteX865" fmla="*/ 6162098 w 7934757"/>
              <a:gd name="connsiteY865" fmla="*/ 4325631 h 6858000"/>
              <a:gd name="connsiteX866" fmla="*/ 6246510 w 7934757"/>
              <a:gd name="connsiteY866" fmla="*/ 4410043 h 6858000"/>
              <a:gd name="connsiteX867" fmla="*/ 6162098 w 7934757"/>
              <a:gd name="connsiteY867" fmla="*/ 4494455 h 6858000"/>
              <a:gd name="connsiteX868" fmla="*/ 6077686 w 7934757"/>
              <a:gd name="connsiteY868" fmla="*/ 4410043 h 6858000"/>
              <a:gd name="connsiteX869" fmla="*/ 6162098 w 7934757"/>
              <a:gd name="connsiteY869" fmla="*/ 4325631 h 6858000"/>
              <a:gd name="connsiteX870" fmla="*/ 5824449 w 7934757"/>
              <a:gd name="connsiteY870" fmla="*/ 4325631 h 6858000"/>
              <a:gd name="connsiteX871" fmla="*/ 5908861 w 7934757"/>
              <a:gd name="connsiteY871" fmla="*/ 4410043 h 6858000"/>
              <a:gd name="connsiteX872" fmla="*/ 5824449 w 7934757"/>
              <a:gd name="connsiteY872" fmla="*/ 4494455 h 6858000"/>
              <a:gd name="connsiteX873" fmla="*/ 5740037 w 7934757"/>
              <a:gd name="connsiteY873" fmla="*/ 4410043 h 6858000"/>
              <a:gd name="connsiteX874" fmla="*/ 5824449 w 7934757"/>
              <a:gd name="connsiteY874" fmla="*/ 4325631 h 6858000"/>
              <a:gd name="connsiteX875" fmla="*/ 5486800 w 7934757"/>
              <a:gd name="connsiteY875" fmla="*/ 4325631 h 6858000"/>
              <a:gd name="connsiteX876" fmla="*/ 5571212 w 7934757"/>
              <a:gd name="connsiteY876" fmla="*/ 4410043 h 6858000"/>
              <a:gd name="connsiteX877" fmla="*/ 5486800 w 7934757"/>
              <a:gd name="connsiteY877" fmla="*/ 4494455 h 6858000"/>
              <a:gd name="connsiteX878" fmla="*/ 5402388 w 7934757"/>
              <a:gd name="connsiteY878" fmla="*/ 4410043 h 6858000"/>
              <a:gd name="connsiteX879" fmla="*/ 5486800 w 7934757"/>
              <a:gd name="connsiteY879" fmla="*/ 4325631 h 6858000"/>
              <a:gd name="connsiteX880" fmla="*/ 5149151 w 7934757"/>
              <a:gd name="connsiteY880" fmla="*/ 4325631 h 6858000"/>
              <a:gd name="connsiteX881" fmla="*/ 5233563 w 7934757"/>
              <a:gd name="connsiteY881" fmla="*/ 4410043 h 6858000"/>
              <a:gd name="connsiteX882" fmla="*/ 5149151 w 7934757"/>
              <a:gd name="connsiteY882" fmla="*/ 4494455 h 6858000"/>
              <a:gd name="connsiteX883" fmla="*/ 5064739 w 7934757"/>
              <a:gd name="connsiteY883" fmla="*/ 4410043 h 6858000"/>
              <a:gd name="connsiteX884" fmla="*/ 5149151 w 7934757"/>
              <a:gd name="connsiteY884" fmla="*/ 4325631 h 6858000"/>
              <a:gd name="connsiteX885" fmla="*/ 4811502 w 7934757"/>
              <a:gd name="connsiteY885" fmla="*/ 4325631 h 6858000"/>
              <a:gd name="connsiteX886" fmla="*/ 4895914 w 7934757"/>
              <a:gd name="connsiteY886" fmla="*/ 4410043 h 6858000"/>
              <a:gd name="connsiteX887" fmla="*/ 4811502 w 7934757"/>
              <a:gd name="connsiteY887" fmla="*/ 4494455 h 6858000"/>
              <a:gd name="connsiteX888" fmla="*/ 4727090 w 7934757"/>
              <a:gd name="connsiteY888" fmla="*/ 4410043 h 6858000"/>
              <a:gd name="connsiteX889" fmla="*/ 4811502 w 7934757"/>
              <a:gd name="connsiteY889" fmla="*/ 4325631 h 6858000"/>
              <a:gd name="connsiteX890" fmla="*/ 4473853 w 7934757"/>
              <a:gd name="connsiteY890" fmla="*/ 4325631 h 6858000"/>
              <a:gd name="connsiteX891" fmla="*/ 4558265 w 7934757"/>
              <a:gd name="connsiteY891" fmla="*/ 4410043 h 6858000"/>
              <a:gd name="connsiteX892" fmla="*/ 4473853 w 7934757"/>
              <a:gd name="connsiteY892" fmla="*/ 4494455 h 6858000"/>
              <a:gd name="connsiteX893" fmla="*/ 4389440 w 7934757"/>
              <a:gd name="connsiteY893" fmla="*/ 4410043 h 6858000"/>
              <a:gd name="connsiteX894" fmla="*/ 4473853 w 7934757"/>
              <a:gd name="connsiteY894" fmla="*/ 4325631 h 6858000"/>
              <a:gd name="connsiteX895" fmla="*/ 4136203 w 7934757"/>
              <a:gd name="connsiteY895" fmla="*/ 4325631 h 6858000"/>
              <a:gd name="connsiteX896" fmla="*/ 4220615 w 7934757"/>
              <a:gd name="connsiteY896" fmla="*/ 4410043 h 6858000"/>
              <a:gd name="connsiteX897" fmla="*/ 4136203 w 7934757"/>
              <a:gd name="connsiteY897" fmla="*/ 4494455 h 6858000"/>
              <a:gd name="connsiteX898" fmla="*/ 4051791 w 7934757"/>
              <a:gd name="connsiteY898" fmla="*/ 4410043 h 6858000"/>
              <a:gd name="connsiteX899" fmla="*/ 4136203 w 7934757"/>
              <a:gd name="connsiteY899" fmla="*/ 4325631 h 6858000"/>
              <a:gd name="connsiteX900" fmla="*/ 3798554 w 7934757"/>
              <a:gd name="connsiteY900" fmla="*/ 4325631 h 6858000"/>
              <a:gd name="connsiteX901" fmla="*/ 3882966 w 7934757"/>
              <a:gd name="connsiteY901" fmla="*/ 4410043 h 6858000"/>
              <a:gd name="connsiteX902" fmla="*/ 3798554 w 7934757"/>
              <a:gd name="connsiteY902" fmla="*/ 4494455 h 6858000"/>
              <a:gd name="connsiteX903" fmla="*/ 3714142 w 7934757"/>
              <a:gd name="connsiteY903" fmla="*/ 4410043 h 6858000"/>
              <a:gd name="connsiteX904" fmla="*/ 3798554 w 7934757"/>
              <a:gd name="connsiteY904" fmla="*/ 4325631 h 6858000"/>
              <a:gd name="connsiteX905" fmla="*/ 3460905 w 7934757"/>
              <a:gd name="connsiteY905" fmla="*/ 4325631 h 6858000"/>
              <a:gd name="connsiteX906" fmla="*/ 3545317 w 7934757"/>
              <a:gd name="connsiteY906" fmla="*/ 4410043 h 6858000"/>
              <a:gd name="connsiteX907" fmla="*/ 3460905 w 7934757"/>
              <a:gd name="connsiteY907" fmla="*/ 4494455 h 6858000"/>
              <a:gd name="connsiteX908" fmla="*/ 3376493 w 7934757"/>
              <a:gd name="connsiteY908" fmla="*/ 4410043 h 6858000"/>
              <a:gd name="connsiteX909" fmla="*/ 3460905 w 7934757"/>
              <a:gd name="connsiteY909" fmla="*/ 4325631 h 6858000"/>
              <a:gd name="connsiteX910" fmla="*/ 3123255 w 7934757"/>
              <a:gd name="connsiteY910" fmla="*/ 4325631 h 6858000"/>
              <a:gd name="connsiteX911" fmla="*/ 3207668 w 7934757"/>
              <a:gd name="connsiteY911" fmla="*/ 4410043 h 6858000"/>
              <a:gd name="connsiteX912" fmla="*/ 3123255 w 7934757"/>
              <a:gd name="connsiteY912" fmla="*/ 4494455 h 6858000"/>
              <a:gd name="connsiteX913" fmla="*/ 3038843 w 7934757"/>
              <a:gd name="connsiteY913" fmla="*/ 4410043 h 6858000"/>
              <a:gd name="connsiteX914" fmla="*/ 3123255 w 7934757"/>
              <a:gd name="connsiteY914" fmla="*/ 4325631 h 6858000"/>
              <a:gd name="connsiteX915" fmla="*/ 2785607 w 7934757"/>
              <a:gd name="connsiteY915" fmla="*/ 4325631 h 6858000"/>
              <a:gd name="connsiteX916" fmla="*/ 2870019 w 7934757"/>
              <a:gd name="connsiteY916" fmla="*/ 4410043 h 6858000"/>
              <a:gd name="connsiteX917" fmla="*/ 2785607 w 7934757"/>
              <a:gd name="connsiteY917" fmla="*/ 4494455 h 6858000"/>
              <a:gd name="connsiteX918" fmla="*/ 2701195 w 7934757"/>
              <a:gd name="connsiteY918" fmla="*/ 4410043 h 6858000"/>
              <a:gd name="connsiteX919" fmla="*/ 2785607 w 7934757"/>
              <a:gd name="connsiteY919" fmla="*/ 4325631 h 6858000"/>
              <a:gd name="connsiteX920" fmla="*/ 2447957 w 7934757"/>
              <a:gd name="connsiteY920" fmla="*/ 4325631 h 6858000"/>
              <a:gd name="connsiteX921" fmla="*/ 2532369 w 7934757"/>
              <a:gd name="connsiteY921" fmla="*/ 4410043 h 6858000"/>
              <a:gd name="connsiteX922" fmla="*/ 2447957 w 7934757"/>
              <a:gd name="connsiteY922" fmla="*/ 4494455 h 6858000"/>
              <a:gd name="connsiteX923" fmla="*/ 2363545 w 7934757"/>
              <a:gd name="connsiteY923" fmla="*/ 4410043 h 6858000"/>
              <a:gd name="connsiteX924" fmla="*/ 2447957 w 7934757"/>
              <a:gd name="connsiteY924" fmla="*/ 4325631 h 6858000"/>
              <a:gd name="connsiteX925" fmla="*/ 2110308 w 7934757"/>
              <a:gd name="connsiteY925" fmla="*/ 4325631 h 6858000"/>
              <a:gd name="connsiteX926" fmla="*/ 2194721 w 7934757"/>
              <a:gd name="connsiteY926" fmla="*/ 4410043 h 6858000"/>
              <a:gd name="connsiteX927" fmla="*/ 2110308 w 7934757"/>
              <a:gd name="connsiteY927" fmla="*/ 4494455 h 6858000"/>
              <a:gd name="connsiteX928" fmla="*/ 2025896 w 7934757"/>
              <a:gd name="connsiteY928" fmla="*/ 4410043 h 6858000"/>
              <a:gd name="connsiteX929" fmla="*/ 2110308 w 7934757"/>
              <a:gd name="connsiteY929" fmla="*/ 4325631 h 6858000"/>
              <a:gd name="connsiteX930" fmla="*/ 1772659 w 7934757"/>
              <a:gd name="connsiteY930" fmla="*/ 4325631 h 6858000"/>
              <a:gd name="connsiteX931" fmla="*/ 1857071 w 7934757"/>
              <a:gd name="connsiteY931" fmla="*/ 4410043 h 6858000"/>
              <a:gd name="connsiteX932" fmla="*/ 1772659 w 7934757"/>
              <a:gd name="connsiteY932" fmla="*/ 4494455 h 6858000"/>
              <a:gd name="connsiteX933" fmla="*/ 1688247 w 7934757"/>
              <a:gd name="connsiteY933" fmla="*/ 4410043 h 6858000"/>
              <a:gd name="connsiteX934" fmla="*/ 1772659 w 7934757"/>
              <a:gd name="connsiteY934" fmla="*/ 4325631 h 6858000"/>
              <a:gd name="connsiteX935" fmla="*/ 1435014 w 7934757"/>
              <a:gd name="connsiteY935" fmla="*/ 4325631 h 6858000"/>
              <a:gd name="connsiteX936" fmla="*/ 1519422 w 7934757"/>
              <a:gd name="connsiteY936" fmla="*/ 4410043 h 6858000"/>
              <a:gd name="connsiteX937" fmla="*/ 1435014 w 7934757"/>
              <a:gd name="connsiteY937" fmla="*/ 4494455 h 6858000"/>
              <a:gd name="connsiteX938" fmla="*/ 1350601 w 7934757"/>
              <a:gd name="connsiteY938" fmla="*/ 4410043 h 6858000"/>
              <a:gd name="connsiteX939" fmla="*/ 1435014 w 7934757"/>
              <a:gd name="connsiteY939" fmla="*/ 4325631 h 6858000"/>
              <a:gd name="connsiteX940" fmla="*/ 1097361 w 7934757"/>
              <a:gd name="connsiteY940" fmla="*/ 4325631 h 6858000"/>
              <a:gd name="connsiteX941" fmla="*/ 1181773 w 7934757"/>
              <a:gd name="connsiteY941" fmla="*/ 4410043 h 6858000"/>
              <a:gd name="connsiteX942" fmla="*/ 1097361 w 7934757"/>
              <a:gd name="connsiteY942" fmla="*/ 4494455 h 6858000"/>
              <a:gd name="connsiteX943" fmla="*/ 1012948 w 7934757"/>
              <a:gd name="connsiteY943" fmla="*/ 4410043 h 6858000"/>
              <a:gd name="connsiteX944" fmla="*/ 1097361 w 7934757"/>
              <a:gd name="connsiteY944" fmla="*/ 4325631 h 6858000"/>
              <a:gd name="connsiteX945" fmla="*/ 759711 w 7934757"/>
              <a:gd name="connsiteY945" fmla="*/ 4325631 h 6858000"/>
              <a:gd name="connsiteX946" fmla="*/ 844124 w 7934757"/>
              <a:gd name="connsiteY946" fmla="*/ 4410043 h 6858000"/>
              <a:gd name="connsiteX947" fmla="*/ 759711 w 7934757"/>
              <a:gd name="connsiteY947" fmla="*/ 4494455 h 6858000"/>
              <a:gd name="connsiteX948" fmla="*/ 675299 w 7934757"/>
              <a:gd name="connsiteY948" fmla="*/ 4410043 h 6858000"/>
              <a:gd name="connsiteX949" fmla="*/ 759711 w 7934757"/>
              <a:gd name="connsiteY949" fmla="*/ 4325631 h 6858000"/>
              <a:gd name="connsiteX950" fmla="*/ 422066 w 7934757"/>
              <a:gd name="connsiteY950" fmla="*/ 4325631 h 6858000"/>
              <a:gd name="connsiteX951" fmla="*/ 506480 w 7934757"/>
              <a:gd name="connsiteY951" fmla="*/ 4410043 h 6858000"/>
              <a:gd name="connsiteX952" fmla="*/ 422066 w 7934757"/>
              <a:gd name="connsiteY952" fmla="*/ 4494455 h 6858000"/>
              <a:gd name="connsiteX953" fmla="*/ 337653 w 7934757"/>
              <a:gd name="connsiteY953" fmla="*/ 4410043 h 6858000"/>
              <a:gd name="connsiteX954" fmla="*/ 422066 w 7934757"/>
              <a:gd name="connsiteY954" fmla="*/ 4325631 h 6858000"/>
              <a:gd name="connsiteX955" fmla="*/ 84412 w 7934757"/>
              <a:gd name="connsiteY955" fmla="*/ 4325631 h 6858000"/>
              <a:gd name="connsiteX956" fmla="*/ 168826 w 7934757"/>
              <a:gd name="connsiteY956" fmla="*/ 4410043 h 6858000"/>
              <a:gd name="connsiteX957" fmla="*/ 84412 w 7934757"/>
              <a:gd name="connsiteY957" fmla="*/ 4494455 h 6858000"/>
              <a:gd name="connsiteX958" fmla="*/ 0 w 7934757"/>
              <a:gd name="connsiteY958" fmla="*/ 4410043 h 6858000"/>
              <a:gd name="connsiteX959" fmla="*/ 84412 w 7934757"/>
              <a:gd name="connsiteY959" fmla="*/ 4325631 h 6858000"/>
              <a:gd name="connsiteX960" fmla="*/ 7850345 w 7934757"/>
              <a:gd name="connsiteY960" fmla="*/ 3987981 h 6858000"/>
              <a:gd name="connsiteX961" fmla="*/ 7934757 w 7934757"/>
              <a:gd name="connsiteY961" fmla="*/ 4072395 h 6858000"/>
              <a:gd name="connsiteX962" fmla="*/ 7850345 w 7934757"/>
              <a:gd name="connsiteY962" fmla="*/ 4156807 h 6858000"/>
              <a:gd name="connsiteX963" fmla="*/ 7765933 w 7934757"/>
              <a:gd name="connsiteY963" fmla="*/ 4072395 h 6858000"/>
              <a:gd name="connsiteX964" fmla="*/ 7850345 w 7934757"/>
              <a:gd name="connsiteY964" fmla="*/ 3987981 h 6858000"/>
              <a:gd name="connsiteX965" fmla="*/ 7512695 w 7934757"/>
              <a:gd name="connsiteY965" fmla="*/ 3987981 h 6858000"/>
              <a:gd name="connsiteX966" fmla="*/ 7597109 w 7934757"/>
              <a:gd name="connsiteY966" fmla="*/ 4072395 h 6858000"/>
              <a:gd name="connsiteX967" fmla="*/ 7512695 w 7934757"/>
              <a:gd name="connsiteY967" fmla="*/ 4156807 h 6858000"/>
              <a:gd name="connsiteX968" fmla="*/ 7428283 w 7934757"/>
              <a:gd name="connsiteY968" fmla="*/ 4072395 h 6858000"/>
              <a:gd name="connsiteX969" fmla="*/ 7512695 w 7934757"/>
              <a:gd name="connsiteY969" fmla="*/ 3987981 h 6858000"/>
              <a:gd name="connsiteX970" fmla="*/ 7175045 w 7934757"/>
              <a:gd name="connsiteY970" fmla="*/ 3987981 h 6858000"/>
              <a:gd name="connsiteX971" fmla="*/ 7259458 w 7934757"/>
              <a:gd name="connsiteY971" fmla="*/ 4072395 h 6858000"/>
              <a:gd name="connsiteX972" fmla="*/ 7175045 w 7934757"/>
              <a:gd name="connsiteY972" fmla="*/ 4156807 h 6858000"/>
              <a:gd name="connsiteX973" fmla="*/ 7090633 w 7934757"/>
              <a:gd name="connsiteY973" fmla="*/ 4072395 h 6858000"/>
              <a:gd name="connsiteX974" fmla="*/ 7175045 w 7934757"/>
              <a:gd name="connsiteY974" fmla="*/ 3987981 h 6858000"/>
              <a:gd name="connsiteX975" fmla="*/ 6837397 w 7934757"/>
              <a:gd name="connsiteY975" fmla="*/ 3987981 h 6858000"/>
              <a:gd name="connsiteX976" fmla="*/ 6921809 w 7934757"/>
              <a:gd name="connsiteY976" fmla="*/ 4072395 h 6858000"/>
              <a:gd name="connsiteX977" fmla="*/ 6837397 w 7934757"/>
              <a:gd name="connsiteY977" fmla="*/ 4156807 h 6858000"/>
              <a:gd name="connsiteX978" fmla="*/ 6752985 w 7934757"/>
              <a:gd name="connsiteY978" fmla="*/ 4072395 h 6858000"/>
              <a:gd name="connsiteX979" fmla="*/ 6837397 w 7934757"/>
              <a:gd name="connsiteY979" fmla="*/ 3987981 h 6858000"/>
              <a:gd name="connsiteX980" fmla="*/ 6499747 w 7934757"/>
              <a:gd name="connsiteY980" fmla="*/ 3987981 h 6858000"/>
              <a:gd name="connsiteX981" fmla="*/ 6584161 w 7934757"/>
              <a:gd name="connsiteY981" fmla="*/ 4072395 h 6858000"/>
              <a:gd name="connsiteX982" fmla="*/ 6499747 w 7934757"/>
              <a:gd name="connsiteY982" fmla="*/ 4156807 h 6858000"/>
              <a:gd name="connsiteX983" fmla="*/ 6415335 w 7934757"/>
              <a:gd name="connsiteY983" fmla="*/ 4072395 h 6858000"/>
              <a:gd name="connsiteX984" fmla="*/ 6499747 w 7934757"/>
              <a:gd name="connsiteY984" fmla="*/ 3987981 h 6858000"/>
              <a:gd name="connsiteX985" fmla="*/ 6162098 w 7934757"/>
              <a:gd name="connsiteY985" fmla="*/ 3987981 h 6858000"/>
              <a:gd name="connsiteX986" fmla="*/ 6246510 w 7934757"/>
              <a:gd name="connsiteY986" fmla="*/ 4072395 h 6858000"/>
              <a:gd name="connsiteX987" fmla="*/ 6162098 w 7934757"/>
              <a:gd name="connsiteY987" fmla="*/ 4156807 h 6858000"/>
              <a:gd name="connsiteX988" fmla="*/ 6077686 w 7934757"/>
              <a:gd name="connsiteY988" fmla="*/ 4072395 h 6858000"/>
              <a:gd name="connsiteX989" fmla="*/ 6162098 w 7934757"/>
              <a:gd name="connsiteY989" fmla="*/ 3987981 h 6858000"/>
              <a:gd name="connsiteX990" fmla="*/ 5824449 w 7934757"/>
              <a:gd name="connsiteY990" fmla="*/ 3987981 h 6858000"/>
              <a:gd name="connsiteX991" fmla="*/ 5908861 w 7934757"/>
              <a:gd name="connsiteY991" fmla="*/ 4072395 h 6858000"/>
              <a:gd name="connsiteX992" fmla="*/ 5824449 w 7934757"/>
              <a:gd name="connsiteY992" fmla="*/ 4156807 h 6858000"/>
              <a:gd name="connsiteX993" fmla="*/ 5740037 w 7934757"/>
              <a:gd name="connsiteY993" fmla="*/ 4072395 h 6858000"/>
              <a:gd name="connsiteX994" fmla="*/ 5824449 w 7934757"/>
              <a:gd name="connsiteY994" fmla="*/ 3987981 h 6858000"/>
              <a:gd name="connsiteX995" fmla="*/ 5486800 w 7934757"/>
              <a:gd name="connsiteY995" fmla="*/ 3987981 h 6858000"/>
              <a:gd name="connsiteX996" fmla="*/ 5571212 w 7934757"/>
              <a:gd name="connsiteY996" fmla="*/ 4072395 h 6858000"/>
              <a:gd name="connsiteX997" fmla="*/ 5486800 w 7934757"/>
              <a:gd name="connsiteY997" fmla="*/ 4156807 h 6858000"/>
              <a:gd name="connsiteX998" fmla="*/ 5402388 w 7934757"/>
              <a:gd name="connsiteY998" fmla="*/ 4072395 h 6858000"/>
              <a:gd name="connsiteX999" fmla="*/ 5486800 w 7934757"/>
              <a:gd name="connsiteY999" fmla="*/ 3987981 h 6858000"/>
              <a:gd name="connsiteX1000" fmla="*/ 5149151 w 7934757"/>
              <a:gd name="connsiteY1000" fmla="*/ 3987981 h 6858000"/>
              <a:gd name="connsiteX1001" fmla="*/ 5233563 w 7934757"/>
              <a:gd name="connsiteY1001" fmla="*/ 4072395 h 6858000"/>
              <a:gd name="connsiteX1002" fmla="*/ 5149151 w 7934757"/>
              <a:gd name="connsiteY1002" fmla="*/ 4156807 h 6858000"/>
              <a:gd name="connsiteX1003" fmla="*/ 5064739 w 7934757"/>
              <a:gd name="connsiteY1003" fmla="*/ 4072395 h 6858000"/>
              <a:gd name="connsiteX1004" fmla="*/ 5149151 w 7934757"/>
              <a:gd name="connsiteY1004" fmla="*/ 3987981 h 6858000"/>
              <a:gd name="connsiteX1005" fmla="*/ 4811502 w 7934757"/>
              <a:gd name="connsiteY1005" fmla="*/ 3987981 h 6858000"/>
              <a:gd name="connsiteX1006" fmla="*/ 4895914 w 7934757"/>
              <a:gd name="connsiteY1006" fmla="*/ 4072395 h 6858000"/>
              <a:gd name="connsiteX1007" fmla="*/ 4811502 w 7934757"/>
              <a:gd name="connsiteY1007" fmla="*/ 4156807 h 6858000"/>
              <a:gd name="connsiteX1008" fmla="*/ 4727090 w 7934757"/>
              <a:gd name="connsiteY1008" fmla="*/ 4072395 h 6858000"/>
              <a:gd name="connsiteX1009" fmla="*/ 4811502 w 7934757"/>
              <a:gd name="connsiteY1009" fmla="*/ 3987981 h 6858000"/>
              <a:gd name="connsiteX1010" fmla="*/ 4473853 w 7934757"/>
              <a:gd name="connsiteY1010" fmla="*/ 3987981 h 6858000"/>
              <a:gd name="connsiteX1011" fmla="*/ 4558265 w 7934757"/>
              <a:gd name="connsiteY1011" fmla="*/ 4072395 h 6858000"/>
              <a:gd name="connsiteX1012" fmla="*/ 4473853 w 7934757"/>
              <a:gd name="connsiteY1012" fmla="*/ 4156807 h 6858000"/>
              <a:gd name="connsiteX1013" fmla="*/ 4389440 w 7934757"/>
              <a:gd name="connsiteY1013" fmla="*/ 4072395 h 6858000"/>
              <a:gd name="connsiteX1014" fmla="*/ 4473853 w 7934757"/>
              <a:gd name="connsiteY1014" fmla="*/ 3987981 h 6858000"/>
              <a:gd name="connsiteX1015" fmla="*/ 4136203 w 7934757"/>
              <a:gd name="connsiteY1015" fmla="*/ 3987981 h 6858000"/>
              <a:gd name="connsiteX1016" fmla="*/ 4220615 w 7934757"/>
              <a:gd name="connsiteY1016" fmla="*/ 4072395 h 6858000"/>
              <a:gd name="connsiteX1017" fmla="*/ 4136203 w 7934757"/>
              <a:gd name="connsiteY1017" fmla="*/ 4156807 h 6858000"/>
              <a:gd name="connsiteX1018" fmla="*/ 4051791 w 7934757"/>
              <a:gd name="connsiteY1018" fmla="*/ 4072395 h 6858000"/>
              <a:gd name="connsiteX1019" fmla="*/ 4136203 w 7934757"/>
              <a:gd name="connsiteY1019" fmla="*/ 3987981 h 6858000"/>
              <a:gd name="connsiteX1020" fmla="*/ 3798554 w 7934757"/>
              <a:gd name="connsiteY1020" fmla="*/ 3987981 h 6858000"/>
              <a:gd name="connsiteX1021" fmla="*/ 3882966 w 7934757"/>
              <a:gd name="connsiteY1021" fmla="*/ 4072395 h 6858000"/>
              <a:gd name="connsiteX1022" fmla="*/ 3798554 w 7934757"/>
              <a:gd name="connsiteY1022" fmla="*/ 4156807 h 6858000"/>
              <a:gd name="connsiteX1023" fmla="*/ 3714142 w 7934757"/>
              <a:gd name="connsiteY1023" fmla="*/ 4072395 h 6858000"/>
              <a:gd name="connsiteX1024" fmla="*/ 3798554 w 7934757"/>
              <a:gd name="connsiteY1024" fmla="*/ 3987981 h 6858000"/>
              <a:gd name="connsiteX1025" fmla="*/ 3460905 w 7934757"/>
              <a:gd name="connsiteY1025" fmla="*/ 3987981 h 6858000"/>
              <a:gd name="connsiteX1026" fmla="*/ 3545317 w 7934757"/>
              <a:gd name="connsiteY1026" fmla="*/ 4072395 h 6858000"/>
              <a:gd name="connsiteX1027" fmla="*/ 3460905 w 7934757"/>
              <a:gd name="connsiteY1027" fmla="*/ 4156807 h 6858000"/>
              <a:gd name="connsiteX1028" fmla="*/ 3376493 w 7934757"/>
              <a:gd name="connsiteY1028" fmla="*/ 4072395 h 6858000"/>
              <a:gd name="connsiteX1029" fmla="*/ 3460905 w 7934757"/>
              <a:gd name="connsiteY1029" fmla="*/ 3987981 h 6858000"/>
              <a:gd name="connsiteX1030" fmla="*/ 3123255 w 7934757"/>
              <a:gd name="connsiteY1030" fmla="*/ 3987981 h 6858000"/>
              <a:gd name="connsiteX1031" fmla="*/ 3207668 w 7934757"/>
              <a:gd name="connsiteY1031" fmla="*/ 4072395 h 6858000"/>
              <a:gd name="connsiteX1032" fmla="*/ 3123255 w 7934757"/>
              <a:gd name="connsiteY1032" fmla="*/ 4156807 h 6858000"/>
              <a:gd name="connsiteX1033" fmla="*/ 3038843 w 7934757"/>
              <a:gd name="connsiteY1033" fmla="*/ 4072395 h 6858000"/>
              <a:gd name="connsiteX1034" fmla="*/ 3123255 w 7934757"/>
              <a:gd name="connsiteY1034" fmla="*/ 3987981 h 6858000"/>
              <a:gd name="connsiteX1035" fmla="*/ 2785607 w 7934757"/>
              <a:gd name="connsiteY1035" fmla="*/ 3987981 h 6858000"/>
              <a:gd name="connsiteX1036" fmla="*/ 2870019 w 7934757"/>
              <a:gd name="connsiteY1036" fmla="*/ 4072395 h 6858000"/>
              <a:gd name="connsiteX1037" fmla="*/ 2785607 w 7934757"/>
              <a:gd name="connsiteY1037" fmla="*/ 4156807 h 6858000"/>
              <a:gd name="connsiteX1038" fmla="*/ 2701195 w 7934757"/>
              <a:gd name="connsiteY1038" fmla="*/ 4072395 h 6858000"/>
              <a:gd name="connsiteX1039" fmla="*/ 2785607 w 7934757"/>
              <a:gd name="connsiteY1039" fmla="*/ 3987981 h 6858000"/>
              <a:gd name="connsiteX1040" fmla="*/ 2447957 w 7934757"/>
              <a:gd name="connsiteY1040" fmla="*/ 3987981 h 6858000"/>
              <a:gd name="connsiteX1041" fmla="*/ 2532369 w 7934757"/>
              <a:gd name="connsiteY1041" fmla="*/ 4072395 h 6858000"/>
              <a:gd name="connsiteX1042" fmla="*/ 2447957 w 7934757"/>
              <a:gd name="connsiteY1042" fmla="*/ 4156807 h 6858000"/>
              <a:gd name="connsiteX1043" fmla="*/ 2363545 w 7934757"/>
              <a:gd name="connsiteY1043" fmla="*/ 4072395 h 6858000"/>
              <a:gd name="connsiteX1044" fmla="*/ 2447957 w 7934757"/>
              <a:gd name="connsiteY1044" fmla="*/ 3987981 h 6858000"/>
              <a:gd name="connsiteX1045" fmla="*/ 2110308 w 7934757"/>
              <a:gd name="connsiteY1045" fmla="*/ 3987981 h 6858000"/>
              <a:gd name="connsiteX1046" fmla="*/ 2194721 w 7934757"/>
              <a:gd name="connsiteY1046" fmla="*/ 4072395 h 6858000"/>
              <a:gd name="connsiteX1047" fmla="*/ 2110308 w 7934757"/>
              <a:gd name="connsiteY1047" fmla="*/ 4156807 h 6858000"/>
              <a:gd name="connsiteX1048" fmla="*/ 2025896 w 7934757"/>
              <a:gd name="connsiteY1048" fmla="*/ 4072395 h 6858000"/>
              <a:gd name="connsiteX1049" fmla="*/ 2110308 w 7934757"/>
              <a:gd name="connsiteY1049" fmla="*/ 3987981 h 6858000"/>
              <a:gd name="connsiteX1050" fmla="*/ 1772659 w 7934757"/>
              <a:gd name="connsiteY1050" fmla="*/ 3987981 h 6858000"/>
              <a:gd name="connsiteX1051" fmla="*/ 1857071 w 7934757"/>
              <a:gd name="connsiteY1051" fmla="*/ 4072395 h 6858000"/>
              <a:gd name="connsiteX1052" fmla="*/ 1772659 w 7934757"/>
              <a:gd name="connsiteY1052" fmla="*/ 4156807 h 6858000"/>
              <a:gd name="connsiteX1053" fmla="*/ 1688247 w 7934757"/>
              <a:gd name="connsiteY1053" fmla="*/ 4072395 h 6858000"/>
              <a:gd name="connsiteX1054" fmla="*/ 1772659 w 7934757"/>
              <a:gd name="connsiteY1054" fmla="*/ 3987981 h 6858000"/>
              <a:gd name="connsiteX1055" fmla="*/ 1435014 w 7934757"/>
              <a:gd name="connsiteY1055" fmla="*/ 3987981 h 6858000"/>
              <a:gd name="connsiteX1056" fmla="*/ 1519422 w 7934757"/>
              <a:gd name="connsiteY1056" fmla="*/ 4072395 h 6858000"/>
              <a:gd name="connsiteX1057" fmla="*/ 1435014 w 7934757"/>
              <a:gd name="connsiteY1057" fmla="*/ 4156807 h 6858000"/>
              <a:gd name="connsiteX1058" fmla="*/ 1350601 w 7934757"/>
              <a:gd name="connsiteY1058" fmla="*/ 4072395 h 6858000"/>
              <a:gd name="connsiteX1059" fmla="*/ 1435014 w 7934757"/>
              <a:gd name="connsiteY1059" fmla="*/ 3987981 h 6858000"/>
              <a:gd name="connsiteX1060" fmla="*/ 1097361 w 7934757"/>
              <a:gd name="connsiteY1060" fmla="*/ 3987981 h 6858000"/>
              <a:gd name="connsiteX1061" fmla="*/ 1181773 w 7934757"/>
              <a:gd name="connsiteY1061" fmla="*/ 4072395 h 6858000"/>
              <a:gd name="connsiteX1062" fmla="*/ 1097361 w 7934757"/>
              <a:gd name="connsiteY1062" fmla="*/ 4156807 h 6858000"/>
              <a:gd name="connsiteX1063" fmla="*/ 1012948 w 7934757"/>
              <a:gd name="connsiteY1063" fmla="*/ 4072395 h 6858000"/>
              <a:gd name="connsiteX1064" fmla="*/ 1097361 w 7934757"/>
              <a:gd name="connsiteY1064" fmla="*/ 3987981 h 6858000"/>
              <a:gd name="connsiteX1065" fmla="*/ 759711 w 7934757"/>
              <a:gd name="connsiteY1065" fmla="*/ 3987981 h 6858000"/>
              <a:gd name="connsiteX1066" fmla="*/ 844124 w 7934757"/>
              <a:gd name="connsiteY1066" fmla="*/ 4072395 h 6858000"/>
              <a:gd name="connsiteX1067" fmla="*/ 759711 w 7934757"/>
              <a:gd name="connsiteY1067" fmla="*/ 4156807 h 6858000"/>
              <a:gd name="connsiteX1068" fmla="*/ 675299 w 7934757"/>
              <a:gd name="connsiteY1068" fmla="*/ 4072395 h 6858000"/>
              <a:gd name="connsiteX1069" fmla="*/ 759711 w 7934757"/>
              <a:gd name="connsiteY1069" fmla="*/ 3987981 h 6858000"/>
              <a:gd name="connsiteX1070" fmla="*/ 422066 w 7934757"/>
              <a:gd name="connsiteY1070" fmla="*/ 3987981 h 6858000"/>
              <a:gd name="connsiteX1071" fmla="*/ 506480 w 7934757"/>
              <a:gd name="connsiteY1071" fmla="*/ 4072395 h 6858000"/>
              <a:gd name="connsiteX1072" fmla="*/ 422066 w 7934757"/>
              <a:gd name="connsiteY1072" fmla="*/ 4156807 h 6858000"/>
              <a:gd name="connsiteX1073" fmla="*/ 337653 w 7934757"/>
              <a:gd name="connsiteY1073" fmla="*/ 4072395 h 6858000"/>
              <a:gd name="connsiteX1074" fmla="*/ 422066 w 7934757"/>
              <a:gd name="connsiteY1074" fmla="*/ 3987981 h 6858000"/>
              <a:gd name="connsiteX1075" fmla="*/ 84412 w 7934757"/>
              <a:gd name="connsiteY1075" fmla="*/ 3987981 h 6858000"/>
              <a:gd name="connsiteX1076" fmla="*/ 168826 w 7934757"/>
              <a:gd name="connsiteY1076" fmla="*/ 4072395 h 6858000"/>
              <a:gd name="connsiteX1077" fmla="*/ 84412 w 7934757"/>
              <a:gd name="connsiteY1077" fmla="*/ 4156807 h 6858000"/>
              <a:gd name="connsiteX1078" fmla="*/ 0 w 7934757"/>
              <a:gd name="connsiteY1078" fmla="*/ 4072395 h 6858000"/>
              <a:gd name="connsiteX1079" fmla="*/ 84412 w 7934757"/>
              <a:gd name="connsiteY1079" fmla="*/ 3987981 h 6858000"/>
              <a:gd name="connsiteX1080" fmla="*/ 7850345 w 7934757"/>
              <a:gd name="connsiteY1080" fmla="*/ 3650333 h 6858000"/>
              <a:gd name="connsiteX1081" fmla="*/ 7934757 w 7934757"/>
              <a:gd name="connsiteY1081" fmla="*/ 3734745 h 6858000"/>
              <a:gd name="connsiteX1082" fmla="*/ 7850345 w 7934757"/>
              <a:gd name="connsiteY1082" fmla="*/ 3819157 h 6858000"/>
              <a:gd name="connsiteX1083" fmla="*/ 7765933 w 7934757"/>
              <a:gd name="connsiteY1083" fmla="*/ 3734745 h 6858000"/>
              <a:gd name="connsiteX1084" fmla="*/ 7850345 w 7934757"/>
              <a:gd name="connsiteY1084" fmla="*/ 3650333 h 6858000"/>
              <a:gd name="connsiteX1085" fmla="*/ 7512695 w 7934757"/>
              <a:gd name="connsiteY1085" fmla="*/ 3650333 h 6858000"/>
              <a:gd name="connsiteX1086" fmla="*/ 7597109 w 7934757"/>
              <a:gd name="connsiteY1086" fmla="*/ 3734745 h 6858000"/>
              <a:gd name="connsiteX1087" fmla="*/ 7512695 w 7934757"/>
              <a:gd name="connsiteY1087" fmla="*/ 3819157 h 6858000"/>
              <a:gd name="connsiteX1088" fmla="*/ 7428283 w 7934757"/>
              <a:gd name="connsiteY1088" fmla="*/ 3734745 h 6858000"/>
              <a:gd name="connsiteX1089" fmla="*/ 7512695 w 7934757"/>
              <a:gd name="connsiteY1089" fmla="*/ 3650333 h 6858000"/>
              <a:gd name="connsiteX1090" fmla="*/ 7175045 w 7934757"/>
              <a:gd name="connsiteY1090" fmla="*/ 3650333 h 6858000"/>
              <a:gd name="connsiteX1091" fmla="*/ 7259458 w 7934757"/>
              <a:gd name="connsiteY1091" fmla="*/ 3734745 h 6858000"/>
              <a:gd name="connsiteX1092" fmla="*/ 7175045 w 7934757"/>
              <a:gd name="connsiteY1092" fmla="*/ 3819157 h 6858000"/>
              <a:gd name="connsiteX1093" fmla="*/ 7090633 w 7934757"/>
              <a:gd name="connsiteY1093" fmla="*/ 3734745 h 6858000"/>
              <a:gd name="connsiteX1094" fmla="*/ 7175045 w 7934757"/>
              <a:gd name="connsiteY1094" fmla="*/ 3650333 h 6858000"/>
              <a:gd name="connsiteX1095" fmla="*/ 6837397 w 7934757"/>
              <a:gd name="connsiteY1095" fmla="*/ 3650333 h 6858000"/>
              <a:gd name="connsiteX1096" fmla="*/ 6921809 w 7934757"/>
              <a:gd name="connsiteY1096" fmla="*/ 3734745 h 6858000"/>
              <a:gd name="connsiteX1097" fmla="*/ 6837397 w 7934757"/>
              <a:gd name="connsiteY1097" fmla="*/ 3819157 h 6858000"/>
              <a:gd name="connsiteX1098" fmla="*/ 6752985 w 7934757"/>
              <a:gd name="connsiteY1098" fmla="*/ 3734745 h 6858000"/>
              <a:gd name="connsiteX1099" fmla="*/ 6837397 w 7934757"/>
              <a:gd name="connsiteY1099" fmla="*/ 3650333 h 6858000"/>
              <a:gd name="connsiteX1100" fmla="*/ 6499747 w 7934757"/>
              <a:gd name="connsiteY1100" fmla="*/ 3650333 h 6858000"/>
              <a:gd name="connsiteX1101" fmla="*/ 6584161 w 7934757"/>
              <a:gd name="connsiteY1101" fmla="*/ 3734745 h 6858000"/>
              <a:gd name="connsiteX1102" fmla="*/ 6499747 w 7934757"/>
              <a:gd name="connsiteY1102" fmla="*/ 3819157 h 6858000"/>
              <a:gd name="connsiteX1103" fmla="*/ 6415335 w 7934757"/>
              <a:gd name="connsiteY1103" fmla="*/ 3734745 h 6858000"/>
              <a:gd name="connsiteX1104" fmla="*/ 6499747 w 7934757"/>
              <a:gd name="connsiteY1104" fmla="*/ 3650333 h 6858000"/>
              <a:gd name="connsiteX1105" fmla="*/ 6162098 w 7934757"/>
              <a:gd name="connsiteY1105" fmla="*/ 3650333 h 6858000"/>
              <a:gd name="connsiteX1106" fmla="*/ 6246510 w 7934757"/>
              <a:gd name="connsiteY1106" fmla="*/ 3734745 h 6858000"/>
              <a:gd name="connsiteX1107" fmla="*/ 6162098 w 7934757"/>
              <a:gd name="connsiteY1107" fmla="*/ 3819157 h 6858000"/>
              <a:gd name="connsiteX1108" fmla="*/ 6077686 w 7934757"/>
              <a:gd name="connsiteY1108" fmla="*/ 3734745 h 6858000"/>
              <a:gd name="connsiteX1109" fmla="*/ 6162098 w 7934757"/>
              <a:gd name="connsiteY1109" fmla="*/ 3650333 h 6858000"/>
              <a:gd name="connsiteX1110" fmla="*/ 5824449 w 7934757"/>
              <a:gd name="connsiteY1110" fmla="*/ 3650333 h 6858000"/>
              <a:gd name="connsiteX1111" fmla="*/ 5908861 w 7934757"/>
              <a:gd name="connsiteY1111" fmla="*/ 3734745 h 6858000"/>
              <a:gd name="connsiteX1112" fmla="*/ 5824449 w 7934757"/>
              <a:gd name="connsiteY1112" fmla="*/ 3819157 h 6858000"/>
              <a:gd name="connsiteX1113" fmla="*/ 5740037 w 7934757"/>
              <a:gd name="connsiteY1113" fmla="*/ 3734745 h 6858000"/>
              <a:gd name="connsiteX1114" fmla="*/ 5824449 w 7934757"/>
              <a:gd name="connsiteY1114" fmla="*/ 3650333 h 6858000"/>
              <a:gd name="connsiteX1115" fmla="*/ 5486800 w 7934757"/>
              <a:gd name="connsiteY1115" fmla="*/ 3650333 h 6858000"/>
              <a:gd name="connsiteX1116" fmla="*/ 5571212 w 7934757"/>
              <a:gd name="connsiteY1116" fmla="*/ 3734745 h 6858000"/>
              <a:gd name="connsiteX1117" fmla="*/ 5486800 w 7934757"/>
              <a:gd name="connsiteY1117" fmla="*/ 3819157 h 6858000"/>
              <a:gd name="connsiteX1118" fmla="*/ 5402388 w 7934757"/>
              <a:gd name="connsiteY1118" fmla="*/ 3734745 h 6858000"/>
              <a:gd name="connsiteX1119" fmla="*/ 5486800 w 7934757"/>
              <a:gd name="connsiteY1119" fmla="*/ 3650333 h 6858000"/>
              <a:gd name="connsiteX1120" fmla="*/ 5149151 w 7934757"/>
              <a:gd name="connsiteY1120" fmla="*/ 3650333 h 6858000"/>
              <a:gd name="connsiteX1121" fmla="*/ 5233563 w 7934757"/>
              <a:gd name="connsiteY1121" fmla="*/ 3734745 h 6858000"/>
              <a:gd name="connsiteX1122" fmla="*/ 5149151 w 7934757"/>
              <a:gd name="connsiteY1122" fmla="*/ 3819157 h 6858000"/>
              <a:gd name="connsiteX1123" fmla="*/ 5064739 w 7934757"/>
              <a:gd name="connsiteY1123" fmla="*/ 3734745 h 6858000"/>
              <a:gd name="connsiteX1124" fmla="*/ 5149151 w 7934757"/>
              <a:gd name="connsiteY1124" fmla="*/ 3650333 h 6858000"/>
              <a:gd name="connsiteX1125" fmla="*/ 4811502 w 7934757"/>
              <a:gd name="connsiteY1125" fmla="*/ 3650333 h 6858000"/>
              <a:gd name="connsiteX1126" fmla="*/ 4895914 w 7934757"/>
              <a:gd name="connsiteY1126" fmla="*/ 3734745 h 6858000"/>
              <a:gd name="connsiteX1127" fmla="*/ 4811502 w 7934757"/>
              <a:gd name="connsiteY1127" fmla="*/ 3819157 h 6858000"/>
              <a:gd name="connsiteX1128" fmla="*/ 4727090 w 7934757"/>
              <a:gd name="connsiteY1128" fmla="*/ 3734745 h 6858000"/>
              <a:gd name="connsiteX1129" fmla="*/ 4811502 w 7934757"/>
              <a:gd name="connsiteY1129" fmla="*/ 3650333 h 6858000"/>
              <a:gd name="connsiteX1130" fmla="*/ 4473853 w 7934757"/>
              <a:gd name="connsiteY1130" fmla="*/ 3650333 h 6858000"/>
              <a:gd name="connsiteX1131" fmla="*/ 4558265 w 7934757"/>
              <a:gd name="connsiteY1131" fmla="*/ 3734745 h 6858000"/>
              <a:gd name="connsiteX1132" fmla="*/ 4473853 w 7934757"/>
              <a:gd name="connsiteY1132" fmla="*/ 3819157 h 6858000"/>
              <a:gd name="connsiteX1133" fmla="*/ 4389440 w 7934757"/>
              <a:gd name="connsiteY1133" fmla="*/ 3734745 h 6858000"/>
              <a:gd name="connsiteX1134" fmla="*/ 4473853 w 7934757"/>
              <a:gd name="connsiteY1134" fmla="*/ 3650333 h 6858000"/>
              <a:gd name="connsiteX1135" fmla="*/ 4136203 w 7934757"/>
              <a:gd name="connsiteY1135" fmla="*/ 3650333 h 6858000"/>
              <a:gd name="connsiteX1136" fmla="*/ 4220615 w 7934757"/>
              <a:gd name="connsiteY1136" fmla="*/ 3734745 h 6858000"/>
              <a:gd name="connsiteX1137" fmla="*/ 4136203 w 7934757"/>
              <a:gd name="connsiteY1137" fmla="*/ 3819157 h 6858000"/>
              <a:gd name="connsiteX1138" fmla="*/ 4051791 w 7934757"/>
              <a:gd name="connsiteY1138" fmla="*/ 3734745 h 6858000"/>
              <a:gd name="connsiteX1139" fmla="*/ 4136203 w 7934757"/>
              <a:gd name="connsiteY1139" fmla="*/ 3650333 h 6858000"/>
              <a:gd name="connsiteX1140" fmla="*/ 3798554 w 7934757"/>
              <a:gd name="connsiteY1140" fmla="*/ 3650333 h 6858000"/>
              <a:gd name="connsiteX1141" fmla="*/ 3882966 w 7934757"/>
              <a:gd name="connsiteY1141" fmla="*/ 3734745 h 6858000"/>
              <a:gd name="connsiteX1142" fmla="*/ 3798554 w 7934757"/>
              <a:gd name="connsiteY1142" fmla="*/ 3819157 h 6858000"/>
              <a:gd name="connsiteX1143" fmla="*/ 3714142 w 7934757"/>
              <a:gd name="connsiteY1143" fmla="*/ 3734745 h 6858000"/>
              <a:gd name="connsiteX1144" fmla="*/ 3798554 w 7934757"/>
              <a:gd name="connsiteY1144" fmla="*/ 3650333 h 6858000"/>
              <a:gd name="connsiteX1145" fmla="*/ 3460905 w 7934757"/>
              <a:gd name="connsiteY1145" fmla="*/ 3650333 h 6858000"/>
              <a:gd name="connsiteX1146" fmla="*/ 3545317 w 7934757"/>
              <a:gd name="connsiteY1146" fmla="*/ 3734745 h 6858000"/>
              <a:gd name="connsiteX1147" fmla="*/ 3460905 w 7934757"/>
              <a:gd name="connsiteY1147" fmla="*/ 3819157 h 6858000"/>
              <a:gd name="connsiteX1148" fmla="*/ 3376493 w 7934757"/>
              <a:gd name="connsiteY1148" fmla="*/ 3734745 h 6858000"/>
              <a:gd name="connsiteX1149" fmla="*/ 3460905 w 7934757"/>
              <a:gd name="connsiteY1149" fmla="*/ 3650333 h 6858000"/>
              <a:gd name="connsiteX1150" fmla="*/ 3123255 w 7934757"/>
              <a:gd name="connsiteY1150" fmla="*/ 3650333 h 6858000"/>
              <a:gd name="connsiteX1151" fmla="*/ 3207668 w 7934757"/>
              <a:gd name="connsiteY1151" fmla="*/ 3734745 h 6858000"/>
              <a:gd name="connsiteX1152" fmla="*/ 3123255 w 7934757"/>
              <a:gd name="connsiteY1152" fmla="*/ 3819157 h 6858000"/>
              <a:gd name="connsiteX1153" fmla="*/ 3038843 w 7934757"/>
              <a:gd name="connsiteY1153" fmla="*/ 3734745 h 6858000"/>
              <a:gd name="connsiteX1154" fmla="*/ 3123255 w 7934757"/>
              <a:gd name="connsiteY1154" fmla="*/ 3650333 h 6858000"/>
              <a:gd name="connsiteX1155" fmla="*/ 2785607 w 7934757"/>
              <a:gd name="connsiteY1155" fmla="*/ 3650333 h 6858000"/>
              <a:gd name="connsiteX1156" fmla="*/ 2870019 w 7934757"/>
              <a:gd name="connsiteY1156" fmla="*/ 3734745 h 6858000"/>
              <a:gd name="connsiteX1157" fmla="*/ 2785607 w 7934757"/>
              <a:gd name="connsiteY1157" fmla="*/ 3819157 h 6858000"/>
              <a:gd name="connsiteX1158" fmla="*/ 2701195 w 7934757"/>
              <a:gd name="connsiteY1158" fmla="*/ 3734745 h 6858000"/>
              <a:gd name="connsiteX1159" fmla="*/ 2785607 w 7934757"/>
              <a:gd name="connsiteY1159" fmla="*/ 3650333 h 6858000"/>
              <a:gd name="connsiteX1160" fmla="*/ 2447957 w 7934757"/>
              <a:gd name="connsiteY1160" fmla="*/ 3650333 h 6858000"/>
              <a:gd name="connsiteX1161" fmla="*/ 2532369 w 7934757"/>
              <a:gd name="connsiteY1161" fmla="*/ 3734745 h 6858000"/>
              <a:gd name="connsiteX1162" fmla="*/ 2447957 w 7934757"/>
              <a:gd name="connsiteY1162" fmla="*/ 3819157 h 6858000"/>
              <a:gd name="connsiteX1163" fmla="*/ 2363545 w 7934757"/>
              <a:gd name="connsiteY1163" fmla="*/ 3734745 h 6858000"/>
              <a:gd name="connsiteX1164" fmla="*/ 2447957 w 7934757"/>
              <a:gd name="connsiteY1164" fmla="*/ 3650333 h 6858000"/>
              <a:gd name="connsiteX1165" fmla="*/ 2110308 w 7934757"/>
              <a:gd name="connsiteY1165" fmla="*/ 3650333 h 6858000"/>
              <a:gd name="connsiteX1166" fmla="*/ 2194721 w 7934757"/>
              <a:gd name="connsiteY1166" fmla="*/ 3734745 h 6858000"/>
              <a:gd name="connsiteX1167" fmla="*/ 2110308 w 7934757"/>
              <a:gd name="connsiteY1167" fmla="*/ 3819157 h 6858000"/>
              <a:gd name="connsiteX1168" fmla="*/ 2025896 w 7934757"/>
              <a:gd name="connsiteY1168" fmla="*/ 3734745 h 6858000"/>
              <a:gd name="connsiteX1169" fmla="*/ 2110308 w 7934757"/>
              <a:gd name="connsiteY1169" fmla="*/ 3650333 h 6858000"/>
              <a:gd name="connsiteX1170" fmla="*/ 1772659 w 7934757"/>
              <a:gd name="connsiteY1170" fmla="*/ 3650333 h 6858000"/>
              <a:gd name="connsiteX1171" fmla="*/ 1857071 w 7934757"/>
              <a:gd name="connsiteY1171" fmla="*/ 3734745 h 6858000"/>
              <a:gd name="connsiteX1172" fmla="*/ 1772659 w 7934757"/>
              <a:gd name="connsiteY1172" fmla="*/ 3819157 h 6858000"/>
              <a:gd name="connsiteX1173" fmla="*/ 1688247 w 7934757"/>
              <a:gd name="connsiteY1173" fmla="*/ 3734745 h 6858000"/>
              <a:gd name="connsiteX1174" fmla="*/ 1772659 w 7934757"/>
              <a:gd name="connsiteY1174" fmla="*/ 3650333 h 6858000"/>
              <a:gd name="connsiteX1175" fmla="*/ 1435014 w 7934757"/>
              <a:gd name="connsiteY1175" fmla="*/ 3650333 h 6858000"/>
              <a:gd name="connsiteX1176" fmla="*/ 1519422 w 7934757"/>
              <a:gd name="connsiteY1176" fmla="*/ 3734745 h 6858000"/>
              <a:gd name="connsiteX1177" fmla="*/ 1435014 w 7934757"/>
              <a:gd name="connsiteY1177" fmla="*/ 3819157 h 6858000"/>
              <a:gd name="connsiteX1178" fmla="*/ 1350601 w 7934757"/>
              <a:gd name="connsiteY1178" fmla="*/ 3734745 h 6858000"/>
              <a:gd name="connsiteX1179" fmla="*/ 1435014 w 7934757"/>
              <a:gd name="connsiteY1179" fmla="*/ 3650333 h 6858000"/>
              <a:gd name="connsiteX1180" fmla="*/ 1097361 w 7934757"/>
              <a:gd name="connsiteY1180" fmla="*/ 3650333 h 6858000"/>
              <a:gd name="connsiteX1181" fmla="*/ 1181773 w 7934757"/>
              <a:gd name="connsiteY1181" fmla="*/ 3734745 h 6858000"/>
              <a:gd name="connsiteX1182" fmla="*/ 1097361 w 7934757"/>
              <a:gd name="connsiteY1182" fmla="*/ 3819157 h 6858000"/>
              <a:gd name="connsiteX1183" fmla="*/ 1012948 w 7934757"/>
              <a:gd name="connsiteY1183" fmla="*/ 3734745 h 6858000"/>
              <a:gd name="connsiteX1184" fmla="*/ 1097361 w 7934757"/>
              <a:gd name="connsiteY1184" fmla="*/ 3650333 h 6858000"/>
              <a:gd name="connsiteX1185" fmla="*/ 759711 w 7934757"/>
              <a:gd name="connsiteY1185" fmla="*/ 3650333 h 6858000"/>
              <a:gd name="connsiteX1186" fmla="*/ 844124 w 7934757"/>
              <a:gd name="connsiteY1186" fmla="*/ 3734745 h 6858000"/>
              <a:gd name="connsiteX1187" fmla="*/ 759711 w 7934757"/>
              <a:gd name="connsiteY1187" fmla="*/ 3819157 h 6858000"/>
              <a:gd name="connsiteX1188" fmla="*/ 675299 w 7934757"/>
              <a:gd name="connsiteY1188" fmla="*/ 3734745 h 6858000"/>
              <a:gd name="connsiteX1189" fmla="*/ 759711 w 7934757"/>
              <a:gd name="connsiteY1189" fmla="*/ 3650333 h 6858000"/>
              <a:gd name="connsiteX1190" fmla="*/ 422066 w 7934757"/>
              <a:gd name="connsiteY1190" fmla="*/ 3650333 h 6858000"/>
              <a:gd name="connsiteX1191" fmla="*/ 506480 w 7934757"/>
              <a:gd name="connsiteY1191" fmla="*/ 3734745 h 6858000"/>
              <a:gd name="connsiteX1192" fmla="*/ 422066 w 7934757"/>
              <a:gd name="connsiteY1192" fmla="*/ 3819157 h 6858000"/>
              <a:gd name="connsiteX1193" fmla="*/ 337653 w 7934757"/>
              <a:gd name="connsiteY1193" fmla="*/ 3734745 h 6858000"/>
              <a:gd name="connsiteX1194" fmla="*/ 422066 w 7934757"/>
              <a:gd name="connsiteY1194" fmla="*/ 3650333 h 6858000"/>
              <a:gd name="connsiteX1195" fmla="*/ 84412 w 7934757"/>
              <a:gd name="connsiteY1195" fmla="*/ 3650333 h 6858000"/>
              <a:gd name="connsiteX1196" fmla="*/ 168826 w 7934757"/>
              <a:gd name="connsiteY1196" fmla="*/ 3734745 h 6858000"/>
              <a:gd name="connsiteX1197" fmla="*/ 84412 w 7934757"/>
              <a:gd name="connsiteY1197" fmla="*/ 3819157 h 6858000"/>
              <a:gd name="connsiteX1198" fmla="*/ 0 w 7934757"/>
              <a:gd name="connsiteY1198" fmla="*/ 3734745 h 6858000"/>
              <a:gd name="connsiteX1199" fmla="*/ 84412 w 7934757"/>
              <a:gd name="connsiteY1199" fmla="*/ 3650333 h 6858000"/>
              <a:gd name="connsiteX1200" fmla="*/ 7850345 w 7934757"/>
              <a:gd name="connsiteY1200" fmla="*/ 3312683 h 6858000"/>
              <a:gd name="connsiteX1201" fmla="*/ 7934757 w 7934757"/>
              <a:gd name="connsiteY1201" fmla="*/ 3397095 h 6858000"/>
              <a:gd name="connsiteX1202" fmla="*/ 7850345 w 7934757"/>
              <a:gd name="connsiteY1202" fmla="*/ 3481508 h 6858000"/>
              <a:gd name="connsiteX1203" fmla="*/ 7765933 w 7934757"/>
              <a:gd name="connsiteY1203" fmla="*/ 3397095 h 6858000"/>
              <a:gd name="connsiteX1204" fmla="*/ 7850345 w 7934757"/>
              <a:gd name="connsiteY1204" fmla="*/ 3312683 h 6858000"/>
              <a:gd name="connsiteX1205" fmla="*/ 7512695 w 7934757"/>
              <a:gd name="connsiteY1205" fmla="*/ 3312683 h 6858000"/>
              <a:gd name="connsiteX1206" fmla="*/ 7597109 w 7934757"/>
              <a:gd name="connsiteY1206" fmla="*/ 3397095 h 6858000"/>
              <a:gd name="connsiteX1207" fmla="*/ 7512695 w 7934757"/>
              <a:gd name="connsiteY1207" fmla="*/ 3481508 h 6858000"/>
              <a:gd name="connsiteX1208" fmla="*/ 7428283 w 7934757"/>
              <a:gd name="connsiteY1208" fmla="*/ 3397095 h 6858000"/>
              <a:gd name="connsiteX1209" fmla="*/ 7512695 w 7934757"/>
              <a:gd name="connsiteY1209" fmla="*/ 3312683 h 6858000"/>
              <a:gd name="connsiteX1210" fmla="*/ 7175045 w 7934757"/>
              <a:gd name="connsiteY1210" fmla="*/ 3312683 h 6858000"/>
              <a:gd name="connsiteX1211" fmla="*/ 7259458 w 7934757"/>
              <a:gd name="connsiteY1211" fmla="*/ 3397095 h 6858000"/>
              <a:gd name="connsiteX1212" fmla="*/ 7175045 w 7934757"/>
              <a:gd name="connsiteY1212" fmla="*/ 3481508 h 6858000"/>
              <a:gd name="connsiteX1213" fmla="*/ 7090633 w 7934757"/>
              <a:gd name="connsiteY1213" fmla="*/ 3397095 h 6858000"/>
              <a:gd name="connsiteX1214" fmla="*/ 7175045 w 7934757"/>
              <a:gd name="connsiteY1214" fmla="*/ 3312683 h 6858000"/>
              <a:gd name="connsiteX1215" fmla="*/ 6837397 w 7934757"/>
              <a:gd name="connsiteY1215" fmla="*/ 3312683 h 6858000"/>
              <a:gd name="connsiteX1216" fmla="*/ 6921809 w 7934757"/>
              <a:gd name="connsiteY1216" fmla="*/ 3397095 h 6858000"/>
              <a:gd name="connsiteX1217" fmla="*/ 6837397 w 7934757"/>
              <a:gd name="connsiteY1217" fmla="*/ 3481508 h 6858000"/>
              <a:gd name="connsiteX1218" fmla="*/ 6752985 w 7934757"/>
              <a:gd name="connsiteY1218" fmla="*/ 3397095 h 6858000"/>
              <a:gd name="connsiteX1219" fmla="*/ 6837397 w 7934757"/>
              <a:gd name="connsiteY1219" fmla="*/ 3312683 h 6858000"/>
              <a:gd name="connsiteX1220" fmla="*/ 6499747 w 7934757"/>
              <a:gd name="connsiteY1220" fmla="*/ 3312683 h 6858000"/>
              <a:gd name="connsiteX1221" fmla="*/ 6584161 w 7934757"/>
              <a:gd name="connsiteY1221" fmla="*/ 3397095 h 6858000"/>
              <a:gd name="connsiteX1222" fmla="*/ 6499747 w 7934757"/>
              <a:gd name="connsiteY1222" fmla="*/ 3481508 h 6858000"/>
              <a:gd name="connsiteX1223" fmla="*/ 6415335 w 7934757"/>
              <a:gd name="connsiteY1223" fmla="*/ 3397095 h 6858000"/>
              <a:gd name="connsiteX1224" fmla="*/ 6499747 w 7934757"/>
              <a:gd name="connsiteY1224" fmla="*/ 3312683 h 6858000"/>
              <a:gd name="connsiteX1225" fmla="*/ 6162098 w 7934757"/>
              <a:gd name="connsiteY1225" fmla="*/ 3312683 h 6858000"/>
              <a:gd name="connsiteX1226" fmla="*/ 6246510 w 7934757"/>
              <a:gd name="connsiteY1226" fmla="*/ 3397095 h 6858000"/>
              <a:gd name="connsiteX1227" fmla="*/ 6162098 w 7934757"/>
              <a:gd name="connsiteY1227" fmla="*/ 3481508 h 6858000"/>
              <a:gd name="connsiteX1228" fmla="*/ 6077686 w 7934757"/>
              <a:gd name="connsiteY1228" fmla="*/ 3397095 h 6858000"/>
              <a:gd name="connsiteX1229" fmla="*/ 6162098 w 7934757"/>
              <a:gd name="connsiteY1229" fmla="*/ 3312683 h 6858000"/>
              <a:gd name="connsiteX1230" fmla="*/ 5824449 w 7934757"/>
              <a:gd name="connsiteY1230" fmla="*/ 3312683 h 6858000"/>
              <a:gd name="connsiteX1231" fmla="*/ 5908861 w 7934757"/>
              <a:gd name="connsiteY1231" fmla="*/ 3397095 h 6858000"/>
              <a:gd name="connsiteX1232" fmla="*/ 5824449 w 7934757"/>
              <a:gd name="connsiteY1232" fmla="*/ 3481508 h 6858000"/>
              <a:gd name="connsiteX1233" fmla="*/ 5740037 w 7934757"/>
              <a:gd name="connsiteY1233" fmla="*/ 3397095 h 6858000"/>
              <a:gd name="connsiteX1234" fmla="*/ 5824449 w 7934757"/>
              <a:gd name="connsiteY1234" fmla="*/ 3312683 h 6858000"/>
              <a:gd name="connsiteX1235" fmla="*/ 5486800 w 7934757"/>
              <a:gd name="connsiteY1235" fmla="*/ 3312683 h 6858000"/>
              <a:gd name="connsiteX1236" fmla="*/ 5571212 w 7934757"/>
              <a:gd name="connsiteY1236" fmla="*/ 3397095 h 6858000"/>
              <a:gd name="connsiteX1237" fmla="*/ 5486800 w 7934757"/>
              <a:gd name="connsiteY1237" fmla="*/ 3481508 h 6858000"/>
              <a:gd name="connsiteX1238" fmla="*/ 5402388 w 7934757"/>
              <a:gd name="connsiteY1238" fmla="*/ 3397095 h 6858000"/>
              <a:gd name="connsiteX1239" fmla="*/ 5486800 w 7934757"/>
              <a:gd name="connsiteY1239" fmla="*/ 3312683 h 6858000"/>
              <a:gd name="connsiteX1240" fmla="*/ 5149151 w 7934757"/>
              <a:gd name="connsiteY1240" fmla="*/ 3312683 h 6858000"/>
              <a:gd name="connsiteX1241" fmla="*/ 5233563 w 7934757"/>
              <a:gd name="connsiteY1241" fmla="*/ 3397095 h 6858000"/>
              <a:gd name="connsiteX1242" fmla="*/ 5149151 w 7934757"/>
              <a:gd name="connsiteY1242" fmla="*/ 3481508 h 6858000"/>
              <a:gd name="connsiteX1243" fmla="*/ 5064739 w 7934757"/>
              <a:gd name="connsiteY1243" fmla="*/ 3397095 h 6858000"/>
              <a:gd name="connsiteX1244" fmla="*/ 5149151 w 7934757"/>
              <a:gd name="connsiteY1244" fmla="*/ 3312683 h 6858000"/>
              <a:gd name="connsiteX1245" fmla="*/ 4811502 w 7934757"/>
              <a:gd name="connsiteY1245" fmla="*/ 3312683 h 6858000"/>
              <a:gd name="connsiteX1246" fmla="*/ 4895914 w 7934757"/>
              <a:gd name="connsiteY1246" fmla="*/ 3397095 h 6858000"/>
              <a:gd name="connsiteX1247" fmla="*/ 4811502 w 7934757"/>
              <a:gd name="connsiteY1247" fmla="*/ 3481508 h 6858000"/>
              <a:gd name="connsiteX1248" fmla="*/ 4727090 w 7934757"/>
              <a:gd name="connsiteY1248" fmla="*/ 3397095 h 6858000"/>
              <a:gd name="connsiteX1249" fmla="*/ 4811502 w 7934757"/>
              <a:gd name="connsiteY1249" fmla="*/ 3312683 h 6858000"/>
              <a:gd name="connsiteX1250" fmla="*/ 4473853 w 7934757"/>
              <a:gd name="connsiteY1250" fmla="*/ 3312683 h 6858000"/>
              <a:gd name="connsiteX1251" fmla="*/ 4558265 w 7934757"/>
              <a:gd name="connsiteY1251" fmla="*/ 3397095 h 6858000"/>
              <a:gd name="connsiteX1252" fmla="*/ 4473853 w 7934757"/>
              <a:gd name="connsiteY1252" fmla="*/ 3481508 h 6858000"/>
              <a:gd name="connsiteX1253" fmla="*/ 4389440 w 7934757"/>
              <a:gd name="connsiteY1253" fmla="*/ 3397095 h 6858000"/>
              <a:gd name="connsiteX1254" fmla="*/ 4473853 w 7934757"/>
              <a:gd name="connsiteY1254" fmla="*/ 3312683 h 6858000"/>
              <a:gd name="connsiteX1255" fmla="*/ 4136203 w 7934757"/>
              <a:gd name="connsiteY1255" fmla="*/ 3312683 h 6858000"/>
              <a:gd name="connsiteX1256" fmla="*/ 4220615 w 7934757"/>
              <a:gd name="connsiteY1256" fmla="*/ 3397095 h 6858000"/>
              <a:gd name="connsiteX1257" fmla="*/ 4136203 w 7934757"/>
              <a:gd name="connsiteY1257" fmla="*/ 3481508 h 6858000"/>
              <a:gd name="connsiteX1258" fmla="*/ 4051791 w 7934757"/>
              <a:gd name="connsiteY1258" fmla="*/ 3397095 h 6858000"/>
              <a:gd name="connsiteX1259" fmla="*/ 4136203 w 7934757"/>
              <a:gd name="connsiteY1259" fmla="*/ 3312683 h 6858000"/>
              <a:gd name="connsiteX1260" fmla="*/ 3798554 w 7934757"/>
              <a:gd name="connsiteY1260" fmla="*/ 3312683 h 6858000"/>
              <a:gd name="connsiteX1261" fmla="*/ 3882966 w 7934757"/>
              <a:gd name="connsiteY1261" fmla="*/ 3397095 h 6858000"/>
              <a:gd name="connsiteX1262" fmla="*/ 3798554 w 7934757"/>
              <a:gd name="connsiteY1262" fmla="*/ 3481508 h 6858000"/>
              <a:gd name="connsiteX1263" fmla="*/ 3714142 w 7934757"/>
              <a:gd name="connsiteY1263" fmla="*/ 3397095 h 6858000"/>
              <a:gd name="connsiteX1264" fmla="*/ 3798554 w 7934757"/>
              <a:gd name="connsiteY1264" fmla="*/ 3312683 h 6858000"/>
              <a:gd name="connsiteX1265" fmla="*/ 3460905 w 7934757"/>
              <a:gd name="connsiteY1265" fmla="*/ 3312683 h 6858000"/>
              <a:gd name="connsiteX1266" fmla="*/ 3545317 w 7934757"/>
              <a:gd name="connsiteY1266" fmla="*/ 3397095 h 6858000"/>
              <a:gd name="connsiteX1267" fmla="*/ 3460905 w 7934757"/>
              <a:gd name="connsiteY1267" fmla="*/ 3481508 h 6858000"/>
              <a:gd name="connsiteX1268" fmla="*/ 3376493 w 7934757"/>
              <a:gd name="connsiteY1268" fmla="*/ 3397095 h 6858000"/>
              <a:gd name="connsiteX1269" fmla="*/ 3460905 w 7934757"/>
              <a:gd name="connsiteY1269" fmla="*/ 3312683 h 6858000"/>
              <a:gd name="connsiteX1270" fmla="*/ 3123255 w 7934757"/>
              <a:gd name="connsiteY1270" fmla="*/ 3312683 h 6858000"/>
              <a:gd name="connsiteX1271" fmla="*/ 3207668 w 7934757"/>
              <a:gd name="connsiteY1271" fmla="*/ 3397095 h 6858000"/>
              <a:gd name="connsiteX1272" fmla="*/ 3123255 w 7934757"/>
              <a:gd name="connsiteY1272" fmla="*/ 3481508 h 6858000"/>
              <a:gd name="connsiteX1273" fmla="*/ 3038843 w 7934757"/>
              <a:gd name="connsiteY1273" fmla="*/ 3397095 h 6858000"/>
              <a:gd name="connsiteX1274" fmla="*/ 3123255 w 7934757"/>
              <a:gd name="connsiteY1274" fmla="*/ 3312683 h 6858000"/>
              <a:gd name="connsiteX1275" fmla="*/ 2785607 w 7934757"/>
              <a:gd name="connsiteY1275" fmla="*/ 3312683 h 6858000"/>
              <a:gd name="connsiteX1276" fmla="*/ 2870019 w 7934757"/>
              <a:gd name="connsiteY1276" fmla="*/ 3397095 h 6858000"/>
              <a:gd name="connsiteX1277" fmla="*/ 2785607 w 7934757"/>
              <a:gd name="connsiteY1277" fmla="*/ 3481508 h 6858000"/>
              <a:gd name="connsiteX1278" fmla="*/ 2701195 w 7934757"/>
              <a:gd name="connsiteY1278" fmla="*/ 3397095 h 6858000"/>
              <a:gd name="connsiteX1279" fmla="*/ 2785607 w 7934757"/>
              <a:gd name="connsiteY1279" fmla="*/ 3312683 h 6858000"/>
              <a:gd name="connsiteX1280" fmla="*/ 2447957 w 7934757"/>
              <a:gd name="connsiteY1280" fmla="*/ 3312683 h 6858000"/>
              <a:gd name="connsiteX1281" fmla="*/ 2532369 w 7934757"/>
              <a:gd name="connsiteY1281" fmla="*/ 3397095 h 6858000"/>
              <a:gd name="connsiteX1282" fmla="*/ 2447957 w 7934757"/>
              <a:gd name="connsiteY1282" fmla="*/ 3481508 h 6858000"/>
              <a:gd name="connsiteX1283" fmla="*/ 2363545 w 7934757"/>
              <a:gd name="connsiteY1283" fmla="*/ 3397095 h 6858000"/>
              <a:gd name="connsiteX1284" fmla="*/ 2447957 w 7934757"/>
              <a:gd name="connsiteY1284" fmla="*/ 3312683 h 6858000"/>
              <a:gd name="connsiteX1285" fmla="*/ 2110308 w 7934757"/>
              <a:gd name="connsiteY1285" fmla="*/ 3312683 h 6858000"/>
              <a:gd name="connsiteX1286" fmla="*/ 2194721 w 7934757"/>
              <a:gd name="connsiteY1286" fmla="*/ 3397095 h 6858000"/>
              <a:gd name="connsiteX1287" fmla="*/ 2110308 w 7934757"/>
              <a:gd name="connsiteY1287" fmla="*/ 3481508 h 6858000"/>
              <a:gd name="connsiteX1288" fmla="*/ 2025896 w 7934757"/>
              <a:gd name="connsiteY1288" fmla="*/ 3397095 h 6858000"/>
              <a:gd name="connsiteX1289" fmla="*/ 2110308 w 7934757"/>
              <a:gd name="connsiteY1289" fmla="*/ 3312683 h 6858000"/>
              <a:gd name="connsiteX1290" fmla="*/ 1772659 w 7934757"/>
              <a:gd name="connsiteY1290" fmla="*/ 3312683 h 6858000"/>
              <a:gd name="connsiteX1291" fmla="*/ 1857071 w 7934757"/>
              <a:gd name="connsiteY1291" fmla="*/ 3397095 h 6858000"/>
              <a:gd name="connsiteX1292" fmla="*/ 1772659 w 7934757"/>
              <a:gd name="connsiteY1292" fmla="*/ 3481508 h 6858000"/>
              <a:gd name="connsiteX1293" fmla="*/ 1688247 w 7934757"/>
              <a:gd name="connsiteY1293" fmla="*/ 3397095 h 6858000"/>
              <a:gd name="connsiteX1294" fmla="*/ 1772659 w 7934757"/>
              <a:gd name="connsiteY1294" fmla="*/ 3312683 h 6858000"/>
              <a:gd name="connsiteX1295" fmla="*/ 1435014 w 7934757"/>
              <a:gd name="connsiteY1295" fmla="*/ 3312683 h 6858000"/>
              <a:gd name="connsiteX1296" fmla="*/ 1519422 w 7934757"/>
              <a:gd name="connsiteY1296" fmla="*/ 3397095 h 6858000"/>
              <a:gd name="connsiteX1297" fmla="*/ 1435014 w 7934757"/>
              <a:gd name="connsiteY1297" fmla="*/ 3481508 h 6858000"/>
              <a:gd name="connsiteX1298" fmla="*/ 1350601 w 7934757"/>
              <a:gd name="connsiteY1298" fmla="*/ 3397095 h 6858000"/>
              <a:gd name="connsiteX1299" fmla="*/ 1435014 w 7934757"/>
              <a:gd name="connsiteY1299" fmla="*/ 3312683 h 6858000"/>
              <a:gd name="connsiteX1300" fmla="*/ 1097361 w 7934757"/>
              <a:gd name="connsiteY1300" fmla="*/ 3312683 h 6858000"/>
              <a:gd name="connsiteX1301" fmla="*/ 1181773 w 7934757"/>
              <a:gd name="connsiteY1301" fmla="*/ 3397095 h 6858000"/>
              <a:gd name="connsiteX1302" fmla="*/ 1097361 w 7934757"/>
              <a:gd name="connsiteY1302" fmla="*/ 3481508 h 6858000"/>
              <a:gd name="connsiteX1303" fmla="*/ 1012948 w 7934757"/>
              <a:gd name="connsiteY1303" fmla="*/ 3397095 h 6858000"/>
              <a:gd name="connsiteX1304" fmla="*/ 1097361 w 7934757"/>
              <a:gd name="connsiteY1304" fmla="*/ 3312683 h 6858000"/>
              <a:gd name="connsiteX1305" fmla="*/ 759711 w 7934757"/>
              <a:gd name="connsiteY1305" fmla="*/ 3312683 h 6858000"/>
              <a:gd name="connsiteX1306" fmla="*/ 844124 w 7934757"/>
              <a:gd name="connsiteY1306" fmla="*/ 3397095 h 6858000"/>
              <a:gd name="connsiteX1307" fmla="*/ 759711 w 7934757"/>
              <a:gd name="connsiteY1307" fmla="*/ 3481508 h 6858000"/>
              <a:gd name="connsiteX1308" fmla="*/ 675299 w 7934757"/>
              <a:gd name="connsiteY1308" fmla="*/ 3397095 h 6858000"/>
              <a:gd name="connsiteX1309" fmla="*/ 759711 w 7934757"/>
              <a:gd name="connsiteY1309" fmla="*/ 3312683 h 6858000"/>
              <a:gd name="connsiteX1310" fmla="*/ 422066 w 7934757"/>
              <a:gd name="connsiteY1310" fmla="*/ 3312683 h 6858000"/>
              <a:gd name="connsiteX1311" fmla="*/ 506480 w 7934757"/>
              <a:gd name="connsiteY1311" fmla="*/ 3397095 h 6858000"/>
              <a:gd name="connsiteX1312" fmla="*/ 422066 w 7934757"/>
              <a:gd name="connsiteY1312" fmla="*/ 3481508 h 6858000"/>
              <a:gd name="connsiteX1313" fmla="*/ 337653 w 7934757"/>
              <a:gd name="connsiteY1313" fmla="*/ 3397095 h 6858000"/>
              <a:gd name="connsiteX1314" fmla="*/ 422066 w 7934757"/>
              <a:gd name="connsiteY1314" fmla="*/ 3312683 h 6858000"/>
              <a:gd name="connsiteX1315" fmla="*/ 84412 w 7934757"/>
              <a:gd name="connsiteY1315" fmla="*/ 3312683 h 6858000"/>
              <a:gd name="connsiteX1316" fmla="*/ 168826 w 7934757"/>
              <a:gd name="connsiteY1316" fmla="*/ 3397095 h 6858000"/>
              <a:gd name="connsiteX1317" fmla="*/ 84412 w 7934757"/>
              <a:gd name="connsiteY1317" fmla="*/ 3481508 h 6858000"/>
              <a:gd name="connsiteX1318" fmla="*/ 0 w 7934757"/>
              <a:gd name="connsiteY1318" fmla="*/ 3397095 h 6858000"/>
              <a:gd name="connsiteX1319" fmla="*/ 84412 w 7934757"/>
              <a:gd name="connsiteY1319" fmla="*/ 3312683 h 6858000"/>
              <a:gd name="connsiteX1320" fmla="*/ 7850345 w 7934757"/>
              <a:gd name="connsiteY1320" fmla="*/ 2975034 h 6858000"/>
              <a:gd name="connsiteX1321" fmla="*/ 7934757 w 7934757"/>
              <a:gd name="connsiteY1321" fmla="*/ 3059446 h 6858000"/>
              <a:gd name="connsiteX1322" fmla="*/ 7850345 w 7934757"/>
              <a:gd name="connsiteY1322" fmla="*/ 3143859 h 6858000"/>
              <a:gd name="connsiteX1323" fmla="*/ 7765933 w 7934757"/>
              <a:gd name="connsiteY1323" fmla="*/ 3059446 h 6858000"/>
              <a:gd name="connsiteX1324" fmla="*/ 7850345 w 7934757"/>
              <a:gd name="connsiteY1324" fmla="*/ 2975034 h 6858000"/>
              <a:gd name="connsiteX1325" fmla="*/ 7512695 w 7934757"/>
              <a:gd name="connsiteY1325" fmla="*/ 2975034 h 6858000"/>
              <a:gd name="connsiteX1326" fmla="*/ 7597109 w 7934757"/>
              <a:gd name="connsiteY1326" fmla="*/ 3059446 h 6858000"/>
              <a:gd name="connsiteX1327" fmla="*/ 7512695 w 7934757"/>
              <a:gd name="connsiteY1327" fmla="*/ 3143859 h 6858000"/>
              <a:gd name="connsiteX1328" fmla="*/ 7428283 w 7934757"/>
              <a:gd name="connsiteY1328" fmla="*/ 3059446 h 6858000"/>
              <a:gd name="connsiteX1329" fmla="*/ 7512695 w 7934757"/>
              <a:gd name="connsiteY1329" fmla="*/ 2975034 h 6858000"/>
              <a:gd name="connsiteX1330" fmla="*/ 7175045 w 7934757"/>
              <a:gd name="connsiteY1330" fmla="*/ 2975034 h 6858000"/>
              <a:gd name="connsiteX1331" fmla="*/ 7259458 w 7934757"/>
              <a:gd name="connsiteY1331" fmla="*/ 3059446 h 6858000"/>
              <a:gd name="connsiteX1332" fmla="*/ 7175045 w 7934757"/>
              <a:gd name="connsiteY1332" fmla="*/ 3143859 h 6858000"/>
              <a:gd name="connsiteX1333" fmla="*/ 7090633 w 7934757"/>
              <a:gd name="connsiteY1333" fmla="*/ 3059446 h 6858000"/>
              <a:gd name="connsiteX1334" fmla="*/ 7175045 w 7934757"/>
              <a:gd name="connsiteY1334" fmla="*/ 2975034 h 6858000"/>
              <a:gd name="connsiteX1335" fmla="*/ 6837397 w 7934757"/>
              <a:gd name="connsiteY1335" fmla="*/ 2975034 h 6858000"/>
              <a:gd name="connsiteX1336" fmla="*/ 6921809 w 7934757"/>
              <a:gd name="connsiteY1336" fmla="*/ 3059446 h 6858000"/>
              <a:gd name="connsiteX1337" fmla="*/ 6837397 w 7934757"/>
              <a:gd name="connsiteY1337" fmla="*/ 3143859 h 6858000"/>
              <a:gd name="connsiteX1338" fmla="*/ 6752985 w 7934757"/>
              <a:gd name="connsiteY1338" fmla="*/ 3059446 h 6858000"/>
              <a:gd name="connsiteX1339" fmla="*/ 6837397 w 7934757"/>
              <a:gd name="connsiteY1339" fmla="*/ 2975034 h 6858000"/>
              <a:gd name="connsiteX1340" fmla="*/ 6499747 w 7934757"/>
              <a:gd name="connsiteY1340" fmla="*/ 2975034 h 6858000"/>
              <a:gd name="connsiteX1341" fmla="*/ 6584161 w 7934757"/>
              <a:gd name="connsiteY1341" fmla="*/ 3059446 h 6858000"/>
              <a:gd name="connsiteX1342" fmla="*/ 6499747 w 7934757"/>
              <a:gd name="connsiteY1342" fmla="*/ 3143859 h 6858000"/>
              <a:gd name="connsiteX1343" fmla="*/ 6415335 w 7934757"/>
              <a:gd name="connsiteY1343" fmla="*/ 3059446 h 6858000"/>
              <a:gd name="connsiteX1344" fmla="*/ 6499747 w 7934757"/>
              <a:gd name="connsiteY1344" fmla="*/ 2975034 h 6858000"/>
              <a:gd name="connsiteX1345" fmla="*/ 6162098 w 7934757"/>
              <a:gd name="connsiteY1345" fmla="*/ 2975034 h 6858000"/>
              <a:gd name="connsiteX1346" fmla="*/ 6246510 w 7934757"/>
              <a:gd name="connsiteY1346" fmla="*/ 3059446 h 6858000"/>
              <a:gd name="connsiteX1347" fmla="*/ 6162098 w 7934757"/>
              <a:gd name="connsiteY1347" fmla="*/ 3143859 h 6858000"/>
              <a:gd name="connsiteX1348" fmla="*/ 6077686 w 7934757"/>
              <a:gd name="connsiteY1348" fmla="*/ 3059446 h 6858000"/>
              <a:gd name="connsiteX1349" fmla="*/ 6162098 w 7934757"/>
              <a:gd name="connsiteY1349" fmla="*/ 2975034 h 6858000"/>
              <a:gd name="connsiteX1350" fmla="*/ 5824449 w 7934757"/>
              <a:gd name="connsiteY1350" fmla="*/ 2975034 h 6858000"/>
              <a:gd name="connsiteX1351" fmla="*/ 5908861 w 7934757"/>
              <a:gd name="connsiteY1351" fmla="*/ 3059446 h 6858000"/>
              <a:gd name="connsiteX1352" fmla="*/ 5824449 w 7934757"/>
              <a:gd name="connsiteY1352" fmla="*/ 3143859 h 6858000"/>
              <a:gd name="connsiteX1353" fmla="*/ 5740037 w 7934757"/>
              <a:gd name="connsiteY1353" fmla="*/ 3059446 h 6858000"/>
              <a:gd name="connsiteX1354" fmla="*/ 5824449 w 7934757"/>
              <a:gd name="connsiteY1354" fmla="*/ 2975034 h 6858000"/>
              <a:gd name="connsiteX1355" fmla="*/ 5486800 w 7934757"/>
              <a:gd name="connsiteY1355" fmla="*/ 2975034 h 6858000"/>
              <a:gd name="connsiteX1356" fmla="*/ 5571212 w 7934757"/>
              <a:gd name="connsiteY1356" fmla="*/ 3059446 h 6858000"/>
              <a:gd name="connsiteX1357" fmla="*/ 5486800 w 7934757"/>
              <a:gd name="connsiteY1357" fmla="*/ 3143859 h 6858000"/>
              <a:gd name="connsiteX1358" fmla="*/ 5402388 w 7934757"/>
              <a:gd name="connsiteY1358" fmla="*/ 3059446 h 6858000"/>
              <a:gd name="connsiteX1359" fmla="*/ 5486800 w 7934757"/>
              <a:gd name="connsiteY1359" fmla="*/ 2975034 h 6858000"/>
              <a:gd name="connsiteX1360" fmla="*/ 5149151 w 7934757"/>
              <a:gd name="connsiteY1360" fmla="*/ 2975034 h 6858000"/>
              <a:gd name="connsiteX1361" fmla="*/ 5233563 w 7934757"/>
              <a:gd name="connsiteY1361" fmla="*/ 3059446 h 6858000"/>
              <a:gd name="connsiteX1362" fmla="*/ 5149151 w 7934757"/>
              <a:gd name="connsiteY1362" fmla="*/ 3143859 h 6858000"/>
              <a:gd name="connsiteX1363" fmla="*/ 5064739 w 7934757"/>
              <a:gd name="connsiteY1363" fmla="*/ 3059446 h 6858000"/>
              <a:gd name="connsiteX1364" fmla="*/ 5149151 w 7934757"/>
              <a:gd name="connsiteY1364" fmla="*/ 2975034 h 6858000"/>
              <a:gd name="connsiteX1365" fmla="*/ 4811502 w 7934757"/>
              <a:gd name="connsiteY1365" fmla="*/ 2975034 h 6858000"/>
              <a:gd name="connsiteX1366" fmla="*/ 4895914 w 7934757"/>
              <a:gd name="connsiteY1366" fmla="*/ 3059446 h 6858000"/>
              <a:gd name="connsiteX1367" fmla="*/ 4811502 w 7934757"/>
              <a:gd name="connsiteY1367" fmla="*/ 3143859 h 6858000"/>
              <a:gd name="connsiteX1368" fmla="*/ 4727090 w 7934757"/>
              <a:gd name="connsiteY1368" fmla="*/ 3059446 h 6858000"/>
              <a:gd name="connsiteX1369" fmla="*/ 4811502 w 7934757"/>
              <a:gd name="connsiteY1369" fmla="*/ 2975034 h 6858000"/>
              <a:gd name="connsiteX1370" fmla="*/ 4473853 w 7934757"/>
              <a:gd name="connsiteY1370" fmla="*/ 2975034 h 6858000"/>
              <a:gd name="connsiteX1371" fmla="*/ 4558265 w 7934757"/>
              <a:gd name="connsiteY1371" fmla="*/ 3059446 h 6858000"/>
              <a:gd name="connsiteX1372" fmla="*/ 4473853 w 7934757"/>
              <a:gd name="connsiteY1372" fmla="*/ 3143859 h 6858000"/>
              <a:gd name="connsiteX1373" fmla="*/ 4389440 w 7934757"/>
              <a:gd name="connsiteY1373" fmla="*/ 3059446 h 6858000"/>
              <a:gd name="connsiteX1374" fmla="*/ 4473853 w 7934757"/>
              <a:gd name="connsiteY1374" fmla="*/ 2975034 h 6858000"/>
              <a:gd name="connsiteX1375" fmla="*/ 4136203 w 7934757"/>
              <a:gd name="connsiteY1375" fmla="*/ 2975034 h 6858000"/>
              <a:gd name="connsiteX1376" fmla="*/ 4220615 w 7934757"/>
              <a:gd name="connsiteY1376" fmla="*/ 3059446 h 6858000"/>
              <a:gd name="connsiteX1377" fmla="*/ 4136203 w 7934757"/>
              <a:gd name="connsiteY1377" fmla="*/ 3143859 h 6858000"/>
              <a:gd name="connsiteX1378" fmla="*/ 4051791 w 7934757"/>
              <a:gd name="connsiteY1378" fmla="*/ 3059446 h 6858000"/>
              <a:gd name="connsiteX1379" fmla="*/ 4136203 w 7934757"/>
              <a:gd name="connsiteY1379" fmla="*/ 2975034 h 6858000"/>
              <a:gd name="connsiteX1380" fmla="*/ 3798554 w 7934757"/>
              <a:gd name="connsiteY1380" fmla="*/ 2975034 h 6858000"/>
              <a:gd name="connsiteX1381" fmla="*/ 3882966 w 7934757"/>
              <a:gd name="connsiteY1381" fmla="*/ 3059446 h 6858000"/>
              <a:gd name="connsiteX1382" fmla="*/ 3798554 w 7934757"/>
              <a:gd name="connsiteY1382" fmla="*/ 3143859 h 6858000"/>
              <a:gd name="connsiteX1383" fmla="*/ 3714142 w 7934757"/>
              <a:gd name="connsiteY1383" fmla="*/ 3059446 h 6858000"/>
              <a:gd name="connsiteX1384" fmla="*/ 3798554 w 7934757"/>
              <a:gd name="connsiteY1384" fmla="*/ 2975034 h 6858000"/>
              <a:gd name="connsiteX1385" fmla="*/ 3460905 w 7934757"/>
              <a:gd name="connsiteY1385" fmla="*/ 2975034 h 6858000"/>
              <a:gd name="connsiteX1386" fmla="*/ 3545317 w 7934757"/>
              <a:gd name="connsiteY1386" fmla="*/ 3059446 h 6858000"/>
              <a:gd name="connsiteX1387" fmla="*/ 3460905 w 7934757"/>
              <a:gd name="connsiteY1387" fmla="*/ 3143859 h 6858000"/>
              <a:gd name="connsiteX1388" fmla="*/ 3376493 w 7934757"/>
              <a:gd name="connsiteY1388" fmla="*/ 3059446 h 6858000"/>
              <a:gd name="connsiteX1389" fmla="*/ 3460905 w 7934757"/>
              <a:gd name="connsiteY1389" fmla="*/ 2975034 h 6858000"/>
              <a:gd name="connsiteX1390" fmla="*/ 3123255 w 7934757"/>
              <a:gd name="connsiteY1390" fmla="*/ 2975034 h 6858000"/>
              <a:gd name="connsiteX1391" fmla="*/ 3207668 w 7934757"/>
              <a:gd name="connsiteY1391" fmla="*/ 3059446 h 6858000"/>
              <a:gd name="connsiteX1392" fmla="*/ 3123255 w 7934757"/>
              <a:gd name="connsiteY1392" fmla="*/ 3143859 h 6858000"/>
              <a:gd name="connsiteX1393" fmla="*/ 3038843 w 7934757"/>
              <a:gd name="connsiteY1393" fmla="*/ 3059446 h 6858000"/>
              <a:gd name="connsiteX1394" fmla="*/ 3123255 w 7934757"/>
              <a:gd name="connsiteY1394" fmla="*/ 2975034 h 6858000"/>
              <a:gd name="connsiteX1395" fmla="*/ 2785607 w 7934757"/>
              <a:gd name="connsiteY1395" fmla="*/ 2975034 h 6858000"/>
              <a:gd name="connsiteX1396" fmla="*/ 2870019 w 7934757"/>
              <a:gd name="connsiteY1396" fmla="*/ 3059446 h 6858000"/>
              <a:gd name="connsiteX1397" fmla="*/ 2785607 w 7934757"/>
              <a:gd name="connsiteY1397" fmla="*/ 3143859 h 6858000"/>
              <a:gd name="connsiteX1398" fmla="*/ 2701195 w 7934757"/>
              <a:gd name="connsiteY1398" fmla="*/ 3059446 h 6858000"/>
              <a:gd name="connsiteX1399" fmla="*/ 2785607 w 7934757"/>
              <a:gd name="connsiteY1399" fmla="*/ 2975034 h 6858000"/>
              <a:gd name="connsiteX1400" fmla="*/ 2447957 w 7934757"/>
              <a:gd name="connsiteY1400" fmla="*/ 2975034 h 6858000"/>
              <a:gd name="connsiteX1401" fmla="*/ 2532369 w 7934757"/>
              <a:gd name="connsiteY1401" fmla="*/ 3059446 h 6858000"/>
              <a:gd name="connsiteX1402" fmla="*/ 2447957 w 7934757"/>
              <a:gd name="connsiteY1402" fmla="*/ 3143859 h 6858000"/>
              <a:gd name="connsiteX1403" fmla="*/ 2363545 w 7934757"/>
              <a:gd name="connsiteY1403" fmla="*/ 3059446 h 6858000"/>
              <a:gd name="connsiteX1404" fmla="*/ 2447957 w 7934757"/>
              <a:gd name="connsiteY1404" fmla="*/ 2975034 h 6858000"/>
              <a:gd name="connsiteX1405" fmla="*/ 2110308 w 7934757"/>
              <a:gd name="connsiteY1405" fmla="*/ 2975034 h 6858000"/>
              <a:gd name="connsiteX1406" fmla="*/ 2194721 w 7934757"/>
              <a:gd name="connsiteY1406" fmla="*/ 3059446 h 6858000"/>
              <a:gd name="connsiteX1407" fmla="*/ 2110308 w 7934757"/>
              <a:gd name="connsiteY1407" fmla="*/ 3143859 h 6858000"/>
              <a:gd name="connsiteX1408" fmla="*/ 2025896 w 7934757"/>
              <a:gd name="connsiteY1408" fmla="*/ 3059446 h 6858000"/>
              <a:gd name="connsiteX1409" fmla="*/ 2110308 w 7934757"/>
              <a:gd name="connsiteY1409" fmla="*/ 2975034 h 6858000"/>
              <a:gd name="connsiteX1410" fmla="*/ 1772659 w 7934757"/>
              <a:gd name="connsiteY1410" fmla="*/ 2975034 h 6858000"/>
              <a:gd name="connsiteX1411" fmla="*/ 1857071 w 7934757"/>
              <a:gd name="connsiteY1411" fmla="*/ 3059446 h 6858000"/>
              <a:gd name="connsiteX1412" fmla="*/ 1772659 w 7934757"/>
              <a:gd name="connsiteY1412" fmla="*/ 3143859 h 6858000"/>
              <a:gd name="connsiteX1413" fmla="*/ 1688247 w 7934757"/>
              <a:gd name="connsiteY1413" fmla="*/ 3059446 h 6858000"/>
              <a:gd name="connsiteX1414" fmla="*/ 1772659 w 7934757"/>
              <a:gd name="connsiteY1414" fmla="*/ 2975034 h 6858000"/>
              <a:gd name="connsiteX1415" fmla="*/ 1435014 w 7934757"/>
              <a:gd name="connsiteY1415" fmla="*/ 2975034 h 6858000"/>
              <a:gd name="connsiteX1416" fmla="*/ 1519422 w 7934757"/>
              <a:gd name="connsiteY1416" fmla="*/ 3059446 h 6858000"/>
              <a:gd name="connsiteX1417" fmla="*/ 1435014 w 7934757"/>
              <a:gd name="connsiteY1417" fmla="*/ 3143859 h 6858000"/>
              <a:gd name="connsiteX1418" fmla="*/ 1350601 w 7934757"/>
              <a:gd name="connsiteY1418" fmla="*/ 3059446 h 6858000"/>
              <a:gd name="connsiteX1419" fmla="*/ 1435014 w 7934757"/>
              <a:gd name="connsiteY1419" fmla="*/ 2975034 h 6858000"/>
              <a:gd name="connsiteX1420" fmla="*/ 1097361 w 7934757"/>
              <a:gd name="connsiteY1420" fmla="*/ 2975034 h 6858000"/>
              <a:gd name="connsiteX1421" fmla="*/ 1181773 w 7934757"/>
              <a:gd name="connsiteY1421" fmla="*/ 3059446 h 6858000"/>
              <a:gd name="connsiteX1422" fmla="*/ 1097361 w 7934757"/>
              <a:gd name="connsiteY1422" fmla="*/ 3143859 h 6858000"/>
              <a:gd name="connsiteX1423" fmla="*/ 1012948 w 7934757"/>
              <a:gd name="connsiteY1423" fmla="*/ 3059446 h 6858000"/>
              <a:gd name="connsiteX1424" fmla="*/ 1097361 w 7934757"/>
              <a:gd name="connsiteY1424" fmla="*/ 2975034 h 6858000"/>
              <a:gd name="connsiteX1425" fmla="*/ 759711 w 7934757"/>
              <a:gd name="connsiteY1425" fmla="*/ 2975034 h 6858000"/>
              <a:gd name="connsiteX1426" fmla="*/ 844124 w 7934757"/>
              <a:gd name="connsiteY1426" fmla="*/ 3059446 h 6858000"/>
              <a:gd name="connsiteX1427" fmla="*/ 759711 w 7934757"/>
              <a:gd name="connsiteY1427" fmla="*/ 3143859 h 6858000"/>
              <a:gd name="connsiteX1428" fmla="*/ 675299 w 7934757"/>
              <a:gd name="connsiteY1428" fmla="*/ 3059446 h 6858000"/>
              <a:gd name="connsiteX1429" fmla="*/ 759711 w 7934757"/>
              <a:gd name="connsiteY1429" fmla="*/ 2975034 h 6858000"/>
              <a:gd name="connsiteX1430" fmla="*/ 422066 w 7934757"/>
              <a:gd name="connsiteY1430" fmla="*/ 2975034 h 6858000"/>
              <a:gd name="connsiteX1431" fmla="*/ 506480 w 7934757"/>
              <a:gd name="connsiteY1431" fmla="*/ 3059446 h 6858000"/>
              <a:gd name="connsiteX1432" fmla="*/ 422066 w 7934757"/>
              <a:gd name="connsiteY1432" fmla="*/ 3143859 h 6858000"/>
              <a:gd name="connsiteX1433" fmla="*/ 337653 w 7934757"/>
              <a:gd name="connsiteY1433" fmla="*/ 3059446 h 6858000"/>
              <a:gd name="connsiteX1434" fmla="*/ 422066 w 7934757"/>
              <a:gd name="connsiteY1434" fmla="*/ 2975034 h 6858000"/>
              <a:gd name="connsiteX1435" fmla="*/ 84412 w 7934757"/>
              <a:gd name="connsiteY1435" fmla="*/ 2975034 h 6858000"/>
              <a:gd name="connsiteX1436" fmla="*/ 168826 w 7934757"/>
              <a:gd name="connsiteY1436" fmla="*/ 3059446 h 6858000"/>
              <a:gd name="connsiteX1437" fmla="*/ 84412 w 7934757"/>
              <a:gd name="connsiteY1437" fmla="*/ 3143859 h 6858000"/>
              <a:gd name="connsiteX1438" fmla="*/ 0 w 7934757"/>
              <a:gd name="connsiteY1438" fmla="*/ 3059446 h 6858000"/>
              <a:gd name="connsiteX1439" fmla="*/ 84412 w 7934757"/>
              <a:gd name="connsiteY1439" fmla="*/ 2975034 h 6858000"/>
              <a:gd name="connsiteX1440" fmla="*/ 7850345 w 7934757"/>
              <a:gd name="connsiteY1440" fmla="*/ 2637385 h 6858000"/>
              <a:gd name="connsiteX1441" fmla="*/ 7934757 w 7934757"/>
              <a:gd name="connsiteY1441" fmla="*/ 2721797 h 6858000"/>
              <a:gd name="connsiteX1442" fmla="*/ 7850345 w 7934757"/>
              <a:gd name="connsiteY1442" fmla="*/ 2806209 h 6858000"/>
              <a:gd name="connsiteX1443" fmla="*/ 7765933 w 7934757"/>
              <a:gd name="connsiteY1443" fmla="*/ 2721797 h 6858000"/>
              <a:gd name="connsiteX1444" fmla="*/ 7850345 w 7934757"/>
              <a:gd name="connsiteY1444" fmla="*/ 2637385 h 6858000"/>
              <a:gd name="connsiteX1445" fmla="*/ 7512695 w 7934757"/>
              <a:gd name="connsiteY1445" fmla="*/ 2637385 h 6858000"/>
              <a:gd name="connsiteX1446" fmla="*/ 7597109 w 7934757"/>
              <a:gd name="connsiteY1446" fmla="*/ 2721797 h 6858000"/>
              <a:gd name="connsiteX1447" fmla="*/ 7512695 w 7934757"/>
              <a:gd name="connsiteY1447" fmla="*/ 2806209 h 6858000"/>
              <a:gd name="connsiteX1448" fmla="*/ 7428283 w 7934757"/>
              <a:gd name="connsiteY1448" fmla="*/ 2721797 h 6858000"/>
              <a:gd name="connsiteX1449" fmla="*/ 7512695 w 7934757"/>
              <a:gd name="connsiteY1449" fmla="*/ 2637385 h 6858000"/>
              <a:gd name="connsiteX1450" fmla="*/ 7175045 w 7934757"/>
              <a:gd name="connsiteY1450" fmla="*/ 2637385 h 6858000"/>
              <a:gd name="connsiteX1451" fmla="*/ 7259458 w 7934757"/>
              <a:gd name="connsiteY1451" fmla="*/ 2721797 h 6858000"/>
              <a:gd name="connsiteX1452" fmla="*/ 7175045 w 7934757"/>
              <a:gd name="connsiteY1452" fmla="*/ 2806209 h 6858000"/>
              <a:gd name="connsiteX1453" fmla="*/ 7090633 w 7934757"/>
              <a:gd name="connsiteY1453" fmla="*/ 2721797 h 6858000"/>
              <a:gd name="connsiteX1454" fmla="*/ 7175045 w 7934757"/>
              <a:gd name="connsiteY1454" fmla="*/ 2637385 h 6858000"/>
              <a:gd name="connsiteX1455" fmla="*/ 6837397 w 7934757"/>
              <a:gd name="connsiteY1455" fmla="*/ 2637385 h 6858000"/>
              <a:gd name="connsiteX1456" fmla="*/ 6921809 w 7934757"/>
              <a:gd name="connsiteY1456" fmla="*/ 2721797 h 6858000"/>
              <a:gd name="connsiteX1457" fmla="*/ 6837397 w 7934757"/>
              <a:gd name="connsiteY1457" fmla="*/ 2806209 h 6858000"/>
              <a:gd name="connsiteX1458" fmla="*/ 6752985 w 7934757"/>
              <a:gd name="connsiteY1458" fmla="*/ 2721797 h 6858000"/>
              <a:gd name="connsiteX1459" fmla="*/ 6837397 w 7934757"/>
              <a:gd name="connsiteY1459" fmla="*/ 2637385 h 6858000"/>
              <a:gd name="connsiteX1460" fmla="*/ 6499747 w 7934757"/>
              <a:gd name="connsiteY1460" fmla="*/ 2637385 h 6858000"/>
              <a:gd name="connsiteX1461" fmla="*/ 6584161 w 7934757"/>
              <a:gd name="connsiteY1461" fmla="*/ 2721797 h 6858000"/>
              <a:gd name="connsiteX1462" fmla="*/ 6499747 w 7934757"/>
              <a:gd name="connsiteY1462" fmla="*/ 2806209 h 6858000"/>
              <a:gd name="connsiteX1463" fmla="*/ 6415335 w 7934757"/>
              <a:gd name="connsiteY1463" fmla="*/ 2721797 h 6858000"/>
              <a:gd name="connsiteX1464" fmla="*/ 6499747 w 7934757"/>
              <a:gd name="connsiteY1464" fmla="*/ 2637385 h 6858000"/>
              <a:gd name="connsiteX1465" fmla="*/ 6162098 w 7934757"/>
              <a:gd name="connsiteY1465" fmla="*/ 2637385 h 6858000"/>
              <a:gd name="connsiteX1466" fmla="*/ 6246510 w 7934757"/>
              <a:gd name="connsiteY1466" fmla="*/ 2721797 h 6858000"/>
              <a:gd name="connsiteX1467" fmla="*/ 6162098 w 7934757"/>
              <a:gd name="connsiteY1467" fmla="*/ 2806209 h 6858000"/>
              <a:gd name="connsiteX1468" fmla="*/ 6077686 w 7934757"/>
              <a:gd name="connsiteY1468" fmla="*/ 2721797 h 6858000"/>
              <a:gd name="connsiteX1469" fmla="*/ 6162098 w 7934757"/>
              <a:gd name="connsiteY1469" fmla="*/ 2637385 h 6858000"/>
              <a:gd name="connsiteX1470" fmla="*/ 5824449 w 7934757"/>
              <a:gd name="connsiteY1470" fmla="*/ 2637385 h 6858000"/>
              <a:gd name="connsiteX1471" fmla="*/ 5908861 w 7934757"/>
              <a:gd name="connsiteY1471" fmla="*/ 2721797 h 6858000"/>
              <a:gd name="connsiteX1472" fmla="*/ 5824449 w 7934757"/>
              <a:gd name="connsiteY1472" fmla="*/ 2806209 h 6858000"/>
              <a:gd name="connsiteX1473" fmla="*/ 5740037 w 7934757"/>
              <a:gd name="connsiteY1473" fmla="*/ 2721797 h 6858000"/>
              <a:gd name="connsiteX1474" fmla="*/ 5824449 w 7934757"/>
              <a:gd name="connsiteY1474" fmla="*/ 2637385 h 6858000"/>
              <a:gd name="connsiteX1475" fmla="*/ 5486800 w 7934757"/>
              <a:gd name="connsiteY1475" fmla="*/ 2637385 h 6858000"/>
              <a:gd name="connsiteX1476" fmla="*/ 5571212 w 7934757"/>
              <a:gd name="connsiteY1476" fmla="*/ 2721797 h 6858000"/>
              <a:gd name="connsiteX1477" fmla="*/ 5486800 w 7934757"/>
              <a:gd name="connsiteY1477" fmla="*/ 2806209 h 6858000"/>
              <a:gd name="connsiteX1478" fmla="*/ 5402388 w 7934757"/>
              <a:gd name="connsiteY1478" fmla="*/ 2721797 h 6858000"/>
              <a:gd name="connsiteX1479" fmla="*/ 5486800 w 7934757"/>
              <a:gd name="connsiteY1479" fmla="*/ 2637385 h 6858000"/>
              <a:gd name="connsiteX1480" fmla="*/ 5149151 w 7934757"/>
              <a:gd name="connsiteY1480" fmla="*/ 2637385 h 6858000"/>
              <a:gd name="connsiteX1481" fmla="*/ 5233563 w 7934757"/>
              <a:gd name="connsiteY1481" fmla="*/ 2721797 h 6858000"/>
              <a:gd name="connsiteX1482" fmla="*/ 5149151 w 7934757"/>
              <a:gd name="connsiteY1482" fmla="*/ 2806209 h 6858000"/>
              <a:gd name="connsiteX1483" fmla="*/ 5064739 w 7934757"/>
              <a:gd name="connsiteY1483" fmla="*/ 2721797 h 6858000"/>
              <a:gd name="connsiteX1484" fmla="*/ 5149151 w 7934757"/>
              <a:gd name="connsiteY1484" fmla="*/ 2637385 h 6858000"/>
              <a:gd name="connsiteX1485" fmla="*/ 4811502 w 7934757"/>
              <a:gd name="connsiteY1485" fmla="*/ 2637385 h 6858000"/>
              <a:gd name="connsiteX1486" fmla="*/ 4895914 w 7934757"/>
              <a:gd name="connsiteY1486" fmla="*/ 2721797 h 6858000"/>
              <a:gd name="connsiteX1487" fmla="*/ 4811502 w 7934757"/>
              <a:gd name="connsiteY1487" fmla="*/ 2806209 h 6858000"/>
              <a:gd name="connsiteX1488" fmla="*/ 4727090 w 7934757"/>
              <a:gd name="connsiteY1488" fmla="*/ 2721797 h 6858000"/>
              <a:gd name="connsiteX1489" fmla="*/ 4811502 w 7934757"/>
              <a:gd name="connsiteY1489" fmla="*/ 2637385 h 6858000"/>
              <a:gd name="connsiteX1490" fmla="*/ 4473853 w 7934757"/>
              <a:gd name="connsiteY1490" fmla="*/ 2637385 h 6858000"/>
              <a:gd name="connsiteX1491" fmla="*/ 4558265 w 7934757"/>
              <a:gd name="connsiteY1491" fmla="*/ 2721797 h 6858000"/>
              <a:gd name="connsiteX1492" fmla="*/ 4473853 w 7934757"/>
              <a:gd name="connsiteY1492" fmla="*/ 2806209 h 6858000"/>
              <a:gd name="connsiteX1493" fmla="*/ 4389440 w 7934757"/>
              <a:gd name="connsiteY1493" fmla="*/ 2721797 h 6858000"/>
              <a:gd name="connsiteX1494" fmla="*/ 4473853 w 7934757"/>
              <a:gd name="connsiteY1494" fmla="*/ 2637385 h 6858000"/>
              <a:gd name="connsiteX1495" fmla="*/ 4136203 w 7934757"/>
              <a:gd name="connsiteY1495" fmla="*/ 2637385 h 6858000"/>
              <a:gd name="connsiteX1496" fmla="*/ 4220615 w 7934757"/>
              <a:gd name="connsiteY1496" fmla="*/ 2721797 h 6858000"/>
              <a:gd name="connsiteX1497" fmla="*/ 4136203 w 7934757"/>
              <a:gd name="connsiteY1497" fmla="*/ 2806209 h 6858000"/>
              <a:gd name="connsiteX1498" fmla="*/ 4051791 w 7934757"/>
              <a:gd name="connsiteY1498" fmla="*/ 2721797 h 6858000"/>
              <a:gd name="connsiteX1499" fmla="*/ 4136203 w 7934757"/>
              <a:gd name="connsiteY1499" fmla="*/ 2637385 h 6858000"/>
              <a:gd name="connsiteX1500" fmla="*/ 3798554 w 7934757"/>
              <a:gd name="connsiteY1500" fmla="*/ 2637385 h 6858000"/>
              <a:gd name="connsiteX1501" fmla="*/ 3882966 w 7934757"/>
              <a:gd name="connsiteY1501" fmla="*/ 2721797 h 6858000"/>
              <a:gd name="connsiteX1502" fmla="*/ 3798554 w 7934757"/>
              <a:gd name="connsiteY1502" fmla="*/ 2806209 h 6858000"/>
              <a:gd name="connsiteX1503" fmla="*/ 3714142 w 7934757"/>
              <a:gd name="connsiteY1503" fmla="*/ 2721797 h 6858000"/>
              <a:gd name="connsiteX1504" fmla="*/ 3798554 w 7934757"/>
              <a:gd name="connsiteY1504" fmla="*/ 2637385 h 6858000"/>
              <a:gd name="connsiteX1505" fmla="*/ 3460905 w 7934757"/>
              <a:gd name="connsiteY1505" fmla="*/ 2637385 h 6858000"/>
              <a:gd name="connsiteX1506" fmla="*/ 3545317 w 7934757"/>
              <a:gd name="connsiteY1506" fmla="*/ 2721797 h 6858000"/>
              <a:gd name="connsiteX1507" fmla="*/ 3460905 w 7934757"/>
              <a:gd name="connsiteY1507" fmla="*/ 2806209 h 6858000"/>
              <a:gd name="connsiteX1508" fmla="*/ 3376493 w 7934757"/>
              <a:gd name="connsiteY1508" fmla="*/ 2721797 h 6858000"/>
              <a:gd name="connsiteX1509" fmla="*/ 3460905 w 7934757"/>
              <a:gd name="connsiteY1509" fmla="*/ 2637385 h 6858000"/>
              <a:gd name="connsiteX1510" fmla="*/ 3123255 w 7934757"/>
              <a:gd name="connsiteY1510" fmla="*/ 2637385 h 6858000"/>
              <a:gd name="connsiteX1511" fmla="*/ 3207668 w 7934757"/>
              <a:gd name="connsiteY1511" fmla="*/ 2721797 h 6858000"/>
              <a:gd name="connsiteX1512" fmla="*/ 3123255 w 7934757"/>
              <a:gd name="connsiteY1512" fmla="*/ 2806209 h 6858000"/>
              <a:gd name="connsiteX1513" fmla="*/ 3038843 w 7934757"/>
              <a:gd name="connsiteY1513" fmla="*/ 2721797 h 6858000"/>
              <a:gd name="connsiteX1514" fmla="*/ 3123255 w 7934757"/>
              <a:gd name="connsiteY1514" fmla="*/ 2637385 h 6858000"/>
              <a:gd name="connsiteX1515" fmla="*/ 2785607 w 7934757"/>
              <a:gd name="connsiteY1515" fmla="*/ 2637385 h 6858000"/>
              <a:gd name="connsiteX1516" fmla="*/ 2870019 w 7934757"/>
              <a:gd name="connsiteY1516" fmla="*/ 2721797 h 6858000"/>
              <a:gd name="connsiteX1517" fmla="*/ 2785607 w 7934757"/>
              <a:gd name="connsiteY1517" fmla="*/ 2806209 h 6858000"/>
              <a:gd name="connsiteX1518" fmla="*/ 2701195 w 7934757"/>
              <a:gd name="connsiteY1518" fmla="*/ 2721797 h 6858000"/>
              <a:gd name="connsiteX1519" fmla="*/ 2785607 w 7934757"/>
              <a:gd name="connsiteY1519" fmla="*/ 2637385 h 6858000"/>
              <a:gd name="connsiteX1520" fmla="*/ 2447957 w 7934757"/>
              <a:gd name="connsiteY1520" fmla="*/ 2637385 h 6858000"/>
              <a:gd name="connsiteX1521" fmla="*/ 2532369 w 7934757"/>
              <a:gd name="connsiteY1521" fmla="*/ 2721797 h 6858000"/>
              <a:gd name="connsiteX1522" fmla="*/ 2447957 w 7934757"/>
              <a:gd name="connsiteY1522" fmla="*/ 2806209 h 6858000"/>
              <a:gd name="connsiteX1523" fmla="*/ 2363545 w 7934757"/>
              <a:gd name="connsiteY1523" fmla="*/ 2721797 h 6858000"/>
              <a:gd name="connsiteX1524" fmla="*/ 2447957 w 7934757"/>
              <a:gd name="connsiteY1524" fmla="*/ 2637385 h 6858000"/>
              <a:gd name="connsiteX1525" fmla="*/ 2110308 w 7934757"/>
              <a:gd name="connsiteY1525" fmla="*/ 2637385 h 6858000"/>
              <a:gd name="connsiteX1526" fmla="*/ 2194721 w 7934757"/>
              <a:gd name="connsiteY1526" fmla="*/ 2721797 h 6858000"/>
              <a:gd name="connsiteX1527" fmla="*/ 2110308 w 7934757"/>
              <a:gd name="connsiteY1527" fmla="*/ 2806209 h 6858000"/>
              <a:gd name="connsiteX1528" fmla="*/ 2025896 w 7934757"/>
              <a:gd name="connsiteY1528" fmla="*/ 2721797 h 6858000"/>
              <a:gd name="connsiteX1529" fmla="*/ 2110308 w 7934757"/>
              <a:gd name="connsiteY1529" fmla="*/ 2637385 h 6858000"/>
              <a:gd name="connsiteX1530" fmla="*/ 1772659 w 7934757"/>
              <a:gd name="connsiteY1530" fmla="*/ 2637385 h 6858000"/>
              <a:gd name="connsiteX1531" fmla="*/ 1857071 w 7934757"/>
              <a:gd name="connsiteY1531" fmla="*/ 2721797 h 6858000"/>
              <a:gd name="connsiteX1532" fmla="*/ 1772659 w 7934757"/>
              <a:gd name="connsiteY1532" fmla="*/ 2806209 h 6858000"/>
              <a:gd name="connsiteX1533" fmla="*/ 1688247 w 7934757"/>
              <a:gd name="connsiteY1533" fmla="*/ 2721797 h 6858000"/>
              <a:gd name="connsiteX1534" fmla="*/ 1772659 w 7934757"/>
              <a:gd name="connsiteY1534" fmla="*/ 2637385 h 6858000"/>
              <a:gd name="connsiteX1535" fmla="*/ 1435014 w 7934757"/>
              <a:gd name="connsiteY1535" fmla="*/ 2637385 h 6858000"/>
              <a:gd name="connsiteX1536" fmla="*/ 1519422 w 7934757"/>
              <a:gd name="connsiteY1536" fmla="*/ 2721797 h 6858000"/>
              <a:gd name="connsiteX1537" fmla="*/ 1435014 w 7934757"/>
              <a:gd name="connsiteY1537" fmla="*/ 2806209 h 6858000"/>
              <a:gd name="connsiteX1538" fmla="*/ 1350601 w 7934757"/>
              <a:gd name="connsiteY1538" fmla="*/ 2721797 h 6858000"/>
              <a:gd name="connsiteX1539" fmla="*/ 1435014 w 7934757"/>
              <a:gd name="connsiteY1539" fmla="*/ 2637385 h 6858000"/>
              <a:gd name="connsiteX1540" fmla="*/ 1097361 w 7934757"/>
              <a:gd name="connsiteY1540" fmla="*/ 2637385 h 6858000"/>
              <a:gd name="connsiteX1541" fmla="*/ 1181773 w 7934757"/>
              <a:gd name="connsiteY1541" fmla="*/ 2721797 h 6858000"/>
              <a:gd name="connsiteX1542" fmla="*/ 1097361 w 7934757"/>
              <a:gd name="connsiteY1542" fmla="*/ 2806209 h 6858000"/>
              <a:gd name="connsiteX1543" fmla="*/ 1012948 w 7934757"/>
              <a:gd name="connsiteY1543" fmla="*/ 2721797 h 6858000"/>
              <a:gd name="connsiteX1544" fmla="*/ 1097361 w 7934757"/>
              <a:gd name="connsiteY1544" fmla="*/ 2637385 h 6858000"/>
              <a:gd name="connsiteX1545" fmla="*/ 759711 w 7934757"/>
              <a:gd name="connsiteY1545" fmla="*/ 2637385 h 6858000"/>
              <a:gd name="connsiteX1546" fmla="*/ 844124 w 7934757"/>
              <a:gd name="connsiteY1546" fmla="*/ 2721797 h 6858000"/>
              <a:gd name="connsiteX1547" fmla="*/ 759711 w 7934757"/>
              <a:gd name="connsiteY1547" fmla="*/ 2806209 h 6858000"/>
              <a:gd name="connsiteX1548" fmla="*/ 675299 w 7934757"/>
              <a:gd name="connsiteY1548" fmla="*/ 2721797 h 6858000"/>
              <a:gd name="connsiteX1549" fmla="*/ 759711 w 7934757"/>
              <a:gd name="connsiteY1549" fmla="*/ 2637385 h 6858000"/>
              <a:gd name="connsiteX1550" fmla="*/ 422066 w 7934757"/>
              <a:gd name="connsiteY1550" fmla="*/ 2637385 h 6858000"/>
              <a:gd name="connsiteX1551" fmla="*/ 506480 w 7934757"/>
              <a:gd name="connsiteY1551" fmla="*/ 2721797 h 6858000"/>
              <a:gd name="connsiteX1552" fmla="*/ 422066 w 7934757"/>
              <a:gd name="connsiteY1552" fmla="*/ 2806209 h 6858000"/>
              <a:gd name="connsiteX1553" fmla="*/ 337653 w 7934757"/>
              <a:gd name="connsiteY1553" fmla="*/ 2721797 h 6858000"/>
              <a:gd name="connsiteX1554" fmla="*/ 422066 w 7934757"/>
              <a:gd name="connsiteY1554" fmla="*/ 2637385 h 6858000"/>
              <a:gd name="connsiteX1555" fmla="*/ 84412 w 7934757"/>
              <a:gd name="connsiteY1555" fmla="*/ 2637385 h 6858000"/>
              <a:gd name="connsiteX1556" fmla="*/ 168826 w 7934757"/>
              <a:gd name="connsiteY1556" fmla="*/ 2721797 h 6858000"/>
              <a:gd name="connsiteX1557" fmla="*/ 84412 w 7934757"/>
              <a:gd name="connsiteY1557" fmla="*/ 2806209 h 6858000"/>
              <a:gd name="connsiteX1558" fmla="*/ 0 w 7934757"/>
              <a:gd name="connsiteY1558" fmla="*/ 2721797 h 6858000"/>
              <a:gd name="connsiteX1559" fmla="*/ 84412 w 7934757"/>
              <a:gd name="connsiteY1559" fmla="*/ 2637385 h 6858000"/>
              <a:gd name="connsiteX1560" fmla="*/ 7850345 w 7934757"/>
              <a:gd name="connsiteY1560" fmla="*/ 2299736 h 6858000"/>
              <a:gd name="connsiteX1561" fmla="*/ 7934757 w 7934757"/>
              <a:gd name="connsiteY1561" fmla="*/ 2384148 h 6858000"/>
              <a:gd name="connsiteX1562" fmla="*/ 7850345 w 7934757"/>
              <a:gd name="connsiteY1562" fmla="*/ 2468560 h 6858000"/>
              <a:gd name="connsiteX1563" fmla="*/ 7765933 w 7934757"/>
              <a:gd name="connsiteY1563" fmla="*/ 2384148 h 6858000"/>
              <a:gd name="connsiteX1564" fmla="*/ 7850345 w 7934757"/>
              <a:gd name="connsiteY1564" fmla="*/ 2299736 h 6858000"/>
              <a:gd name="connsiteX1565" fmla="*/ 7512695 w 7934757"/>
              <a:gd name="connsiteY1565" fmla="*/ 2299736 h 6858000"/>
              <a:gd name="connsiteX1566" fmla="*/ 7597109 w 7934757"/>
              <a:gd name="connsiteY1566" fmla="*/ 2384148 h 6858000"/>
              <a:gd name="connsiteX1567" fmla="*/ 7512695 w 7934757"/>
              <a:gd name="connsiteY1567" fmla="*/ 2468560 h 6858000"/>
              <a:gd name="connsiteX1568" fmla="*/ 7428283 w 7934757"/>
              <a:gd name="connsiteY1568" fmla="*/ 2384148 h 6858000"/>
              <a:gd name="connsiteX1569" fmla="*/ 7512695 w 7934757"/>
              <a:gd name="connsiteY1569" fmla="*/ 2299736 h 6858000"/>
              <a:gd name="connsiteX1570" fmla="*/ 7175045 w 7934757"/>
              <a:gd name="connsiteY1570" fmla="*/ 2299736 h 6858000"/>
              <a:gd name="connsiteX1571" fmla="*/ 7259458 w 7934757"/>
              <a:gd name="connsiteY1571" fmla="*/ 2384148 h 6858000"/>
              <a:gd name="connsiteX1572" fmla="*/ 7175045 w 7934757"/>
              <a:gd name="connsiteY1572" fmla="*/ 2468560 h 6858000"/>
              <a:gd name="connsiteX1573" fmla="*/ 7090633 w 7934757"/>
              <a:gd name="connsiteY1573" fmla="*/ 2384148 h 6858000"/>
              <a:gd name="connsiteX1574" fmla="*/ 7175045 w 7934757"/>
              <a:gd name="connsiteY1574" fmla="*/ 2299736 h 6858000"/>
              <a:gd name="connsiteX1575" fmla="*/ 6837397 w 7934757"/>
              <a:gd name="connsiteY1575" fmla="*/ 2299736 h 6858000"/>
              <a:gd name="connsiteX1576" fmla="*/ 6921809 w 7934757"/>
              <a:gd name="connsiteY1576" fmla="*/ 2384148 h 6858000"/>
              <a:gd name="connsiteX1577" fmla="*/ 6837397 w 7934757"/>
              <a:gd name="connsiteY1577" fmla="*/ 2468560 h 6858000"/>
              <a:gd name="connsiteX1578" fmla="*/ 6752985 w 7934757"/>
              <a:gd name="connsiteY1578" fmla="*/ 2384148 h 6858000"/>
              <a:gd name="connsiteX1579" fmla="*/ 6837397 w 7934757"/>
              <a:gd name="connsiteY1579" fmla="*/ 2299736 h 6858000"/>
              <a:gd name="connsiteX1580" fmla="*/ 6499747 w 7934757"/>
              <a:gd name="connsiteY1580" fmla="*/ 2299736 h 6858000"/>
              <a:gd name="connsiteX1581" fmla="*/ 6584161 w 7934757"/>
              <a:gd name="connsiteY1581" fmla="*/ 2384148 h 6858000"/>
              <a:gd name="connsiteX1582" fmla="*/ 6499747 w 7934757"/>
              <a:gd name="connsiteY1582" fmla="*/ 2468560 h 6858000"/>
              <a:gd name="connsiteX1583" fmla="*/ 6415335 w 7934757"/>
              <a:gd name="connsiteY1583" fmla="*/ 2384148 h 6858000"/>
              <a:gd name="connsiteX1584" fmla="*/ 6499747 w 7934757"/>
              <a:gd name="connsiteY1584" fmla="*/ 2299736 h 6858000"/>
              <a:gd name="connsiteX1585" fmla="*/ 6162098 w 7934757"/>
              <a:gd name="connsiteY1585" fmla="*/ 2299736 h 6858000"/>
              <a:gd name="connsiteX1586" fmla="*/ 6246510 w 7934757"/>
              <a:gd name="connsiteY1586" fmla="*/ 2384148 h 6858000"/>
              <a:gd name="connsiteX1587" fmla="*/ 6162098 w 7934757"/>
              <a:gd name="connsiteY1587" fmla="*/ 2468560 h 6858000"/>
              <a:gd name="connsiteX1588" fmla="*/ 6077686 w 7934757"/>
              <a:gd name="connsiteY1588" fmla="*/ 2384148 h 6858000"/>
              <a:gd name="connsiteX1589" fmla="*/ 6162098 w 7934757"/>
              <a:gd name="connsiteY1589" fmla="*/ 2299736 h 6858000"/>
              <a:gd name="connsiteX1590" fmla="*/ 5824449 w 7934757"/>
              <a:gd name="connsiteY1590" fmla="*/ 2299736 h 6858000"/>
              <a:gd name="connsiteX1591" fmla="*/ 5908861 w 7934757"/>
              <a:gd name="connsiteY1591" fmla="*/ 2384148 h 6858000"/>
              <a:gd name="connsiteX1592" fmla="*/ 5824449 w 7934757"/>
              <a:gd name="connsiteY1592" fmla="*/ 2468560 h 6858000"/>
              <a:gd name="connsiteX1593" fmla="*/ 5740037 w 7934757"/>
              <a:gd name="connsiteY1593" fmla="*/ 2384148 h 6858000"/>
              <a:gd name="connsiteX1594" fmla="*/ 5824449 w 7934757"/>
              <a:gd name="connsiteY1594" fmla="*/ 2299736 h 6858000"/>
              <a:gd name="connsiteX1595" fmla="*/ 5486800 w 7934757"/>
              <a:gd name="connsiteY1595" fmla="*/ 2299736 h 6858000"/>
              <a:gd name="connsiteX1596" fmla="*/ 5571212 w 7934757"/>
              <a:gd name="connsiteY1596" fmla="*/ 2384148 h 6858000"/>
              <a:gd name="connsiteX1597" fmla="*/ 5486800 w 7934757"/>
              <a:gd name="connsiteY1597" fmla="*/ 2468560 h 6858000"/>
              <a:gd name="connsiteX1598" fmla="*/ 5402388 w 7934757"/>
              <a:gd name="connsiteY1598" fmla="*/ 2384148 h 6858000"/>
              <a:gd name="connsiteX1599" fmla="*/ 5486800 w 7934757"/>
              <a:gd name="connsiteY1599" fmla="*/ 2299736 h 6858000"/>
              <a:gd name="connsiteX1600" fmla="*/ 5149151 w 7934757"/>
              <a:gd name="connsiteY1600" fmla="*/ 2299736 h 6858000"/>
              <a:gd name="connsiteX1601" fmla="*/ 5233563 w 7934757"/>
              <a:gd name="connsiteY1601" fmla="*/ 2384148 h 6858000"/>
              <a:gd name="connsiteX1602" fmla="*/ 5149151 w 7934757"/>
              <a:gd name="connsiteY1602" fmla="*/ 2468560 h 6858000"/>
              <a:gd name="connsiteX1603" fmla="*/ 5064739 w 7934757"/>
              <a:gd name="connsiteY1603" fmla="*/ 2384148 h 6858000"/>
              <a:gd name="connsiteX1604" fmla="*/ 5149151 w 7934757"/>
              <a:gd name="connsiteY1604" fmla="*/ 2299736 h 6858000"/>
              <a:gd name="connsiteX1605" fmla="*/ 4811502 w 7934757"/>
              <a:gd name="connsiteY1605" fmla="*/ 2299736 h 6858000"/>
              <a:gd name="connsiteX1606" fmla="*/ 4895914 w 7934757"/>
              <a:gd name="connsiteY1606" fmla="*/ 2384148 h 6858000"/>
              <a:gd name="connsiteX1607" fmla="*/ 4811502 w 7934757"/>
              <a:gd name="connsiteY1607" fmla="*/ 2468560 h 6858000"/>
              <a:gd name="connsiteX1608" fmla="*/ 4727090 w 7934757"/>
              <a:gd name="connsiteY1608" fmla="*/ 2384148 h 6858000"/>
              <a:gd name="connsiteX1609" fmla="*/ 4811502 w 7934757"/>
              <a:gd name="connsiteY1609" fmla="*/ 2299736 h 6858000"/>
              <a:gd name="connsiteX1610" fmla="*/ 4473853 w 7934757"/>
              <a:gd name="connsiteY1610" fmla="*/ 2299736 h 6858000"/>
              <a:gd name="connsiteX1611" fmla="*/ 4558265 w 7934757"/>
              <a:gd name="connsiteY1611" fmla="*/ 2384148 h 6858000"/>
              <a:gd name="connsiteX1612" fmla="*/ 4473853 w 7934757"/>
              <a:gd name="connsiteY1612" fmla="*/ 2468560 h 6858000"/>
              <a:gd name="connsiteX1613" fmla="*/ 4389440 w 7934757"/>
              <a:gd name="connsiteY1613" fmla="*/ 2384148 h 6858000"/>
              <a:gd name="connsiteX1614" fmla="*/ 4473853 w 7934757"/>
              <a:gd name="connsiteY1614" fmla="*/ 2299736 h 6858000"/>
              <a:gd name="connsiteX1615" fmla="*/ 4136203 w 7934757"/>
              <a:gd name="connsiteY1615" fmla="*/ 2299736 h 6858000"/>
              <a:gd name="connsiteX1616" fmla="*/ 4220615 w 7934757"/>
              <a:gd name="connsiteY1616" fmla="*/ 2384148 h 6858000"/>
              <a:gd name="connsiteX1617" fmla="*/ 4136203 w 7934757"/>
              <a:gd name="connsiteY1617" fmla="*/ 2468560 h 6858000"/>
              <a:gd name="connsiteX1618" fmla="*/ 4051791 w 7934757"/>
              <a:gd name="connsiteY1618" fmla="*/ 2384148 h 6858000"/>
              <a:gd name="connsiteX1619" fmla="*/ 4136203 w 7934757"/>
              <a:gd name="connsiteY1619" fmla="*/ 2299736 h 6858000"/>
              <a:gd name="connsiteX1620" fmla="*/ 3798554 w 7934757"/>
              <a:gd name="connsiteY1620" fmla="*/ 2299736 h 6858000"/>
              <a:gd name="connsiteX1621" fmla="*/ 3882966 w 7934757"/>
              <a:gd name="connsiteY1621" fmla="*/ 2384148 h 6858000"/>
              <a:gd name="connsiteX1622" fmla="*/ 3798554 w 7934757"/>
              <a:gd name="connsiteY1622" fmla="*/ 2468560 h 6858000"/>
              <a:gd name="connsiteX1623" fmla="*/ 3714142 w 7934757"/>
              <a:gd name="connsiteY1623" fmla="*/ 2384148 h 6858000"/>
              <a:gd name="connsiteX1624" fmla="*/ 3798554 w 7934757"/>
              <a:gd name="connsiteY1624" fmla="*/ 2299736 h 6858000"/>
              <a:gd name="connsiteX1625" fmla="*/ 3460905 w 7934757"/>
              <a:gd name="connsiteY1625" fmla="*/ 2299736 h 6858000"/>
              <a:gd name="connsiteX1626" fmla="*/ 3545317 w 7934757"/>
              <a:gd name="connsiteY1626" fmla="*/ 2384148 h 6858000"/>
              <a:gd name="connsiteX1627" fmla="*/ 3460905 w 7934757"/>
              <a:gd name="connsiteY1627" fmla="*/ 2468560 h 6858000"/>
              <a:gd name="connsiteX1628" fmla="*/ 3376493 w 7934757"/>
              <a:gd name="connsiteY1628" fmla="*/ 2384148 h 6858000"/>
              <a:gd name="connsiteX1629" fmla="*/ 3460905 w 7934757"/>
              <a:gd name="connsiteY1629" fmla="*/ 2299736 h 6858000"/>
              <a:gd name="connsiteX1630" fmla="*/ 3123255 w 7934757"/>
              <a:gd name="connsiteY1630" fmla="*/ 2299736 h 6858000"/>
              <a:gd name="connsiteX1631" fmla="*/ 3207668 w 7934757"/>
              <a:gd name="connsiteY1631" fmla="*/ 2384148 h 6858000"/>
              <a:gd name="connsiteX1632" fmla="*/ 3123255 w 7934757"/>
              <a:gd name="connsiteY1632" fmla="*/ 2468560 h 6858000"/>
              <a:gd name="connsiteX1633" fmla="*/ 3038843 w 7934757"/>
              <a:gd name="connsiteY1633" fmla="*/ 2384148 h 6858000"/>
              <a:gd name="connsiteX1634" fmla="*/ 3123255 w 7934757"/>
              <a:gd name="connsiteY1634" fmla="*/ 2299736 h 6858000"/>
              <a:gd name="connsiteX1635" fmla="*/ 2785607 w 7934757"/>
              <a:gd name="connsiteY1635" fmla="*/ 2299736 h 6858000"/>
              <a:gd name="connsiteX1636" fmla="*/ 2870019 w 7934757"/>
              <a:gd name="connsiteY1636" fmla="*/ 2384148 h 6858000"/>
              <a:gd name="connsiteX1637" fmla="*/ 2785607 w 7934757"/>
              <a:gd name="connsiteY1637" fmla="*/ 2468560 h 6858000"/>
              <a:gd name="connsiteX1638" fmla="*/ 2701195 w 7934757"/>
              <a:gd name="connsiteY1638" fmla="*/ 2384148 h 6858000"/>
              <a:gd name="connsiteX1639" fmla="*/ 2785607 w 7934757"/>
              <a:gd name="connsiteY1639" fmla="*/ 2299736 h 6858000"/>
              <a:gd name="connsiteX1640" fmla="*/ 2447957 w 7934757"/>
              <a:gd name="connsiteY1640" fmla="*/ 2299736 h 6858000"/>
              <a:gd name="connsiteX1641" fmla="*/ 2532369 w 7934757"/>
              <a:gd name="connsiteY1641" fmla="*/ 2384148 h 6858000"/>
              <a:gd name="connsiteX1642" fmla="*/ 2447957 w 7934757"/>
              <a:gd name="connsiteY1642" fmla="*/ 2468560 h 6858000"/>
              <a:gd name="connsiteX1643" fmla="*/ 2363545 w 7934757"/>
              <a:gd name="connsiteY1643" fmla="*/ 2384148 h 6858000"/>
              <a:gd name="connsiteX1644" fmla="*/ 2447957 w 7934757"/>
              <a:gd name="connsiteY1644" fmla="*/ 2299736 h 6858000"/>
              <a:gd name="connsiteX1645" fmla="*/ 2110308 w 7934757"/>
              <a:gd name="connsiteY1645" fmla="*/ 2299736 h 6858000"/>
              <a:gd name="connsiteX1646" fmla="*/ 2194721 w 7934757"/>
              <a:gd name="connsiteY1646" fmla="*/ 2384148 h 6858000"/>
              <a:gd name="connsiteX1647" fmla="*/ 2110308 w 7934757"/>
              <a:gd name="connsiteY1647" fmla="*/ 2468560 h 6858000"/>
              <a:gd name="connsiteX1648" fmla="*/ 2025896 w 7934757"/>
              <a:gd name="connsiteY1648" fmla="*/ 2384148 h 6858000"/>
              <a:gd name="connsiteX1649" fmla="*/ 2110308 w 7934757"/>
              <a:gd name="connsiteY1649" fmla="*/ 2299736 h 6858000"/>
              <a:gd name="connsiteX1650" fmla="*/ 1772659 w 7934757"/>
              <a:gd name="connsiteY1650" fmla="*/ 2299736 h 6858000"/>
              <a:gd name="connsiteX1651" fmla="*/ 1857071 w 7934757"/>
              <a:gd name="connsiteY1651" fmla="*/ 2384148 h 6858000"/>
              <a:gd name="connsiteX1652" fmla="*/ 1772659 w 7934757"/>
              <a:gd name="connsiteY1652" fmla="*/ 2468560 h 6858000"/>
              <a:gd name="connsiteX1653" fmla="*/ 1688247 w 7934757"/>
              <a:gd name="connsiteY1653" fmla="*/ 2384148 h 6858000"/>
              <a:gd name="connsiteX1654" fmla="*/ 1772659 w 7934757"/>
              <a:gd name="connsiteY1654" fmla="*/ 2299736 h 6858000"/>
              <a:gd name="connsiteX1655" fmla="*/ 1435014 w 7934757"/>
              <a:gd name="connsiteY1655" fmla="*/ 2299736 h 6858000"/>
              <a:gd name="connsiteX1656" fmla="*/ 1519422 w 7934757"/>
              <a:gd name="connsiteY1656" fmla="*/ 2384148 h 6858000"/>
              <a:gd name="connsiteX1657" fmla="*/ 1435014 w 7934757"/>
              <a:gd name="connsiteY1657" fmla="*/ 2468560 h 6858000"/>
              <a:gd name="connsiteX1658" fmla="*/ 1350601 w 7934757"/>
              <a:gd name="connsiteY1658" fmla="*/ 2384148 h 6858000"/>
              <a:gd name="connsiteX1659" fmla="*/ 1435014 w 7934757"/>
              <a:gd name="connsiteY1659" fmla="*/ 2299736 h 6858000"/>
              <a:gd name="connsiteX1660" fmla="*/ 1097361 w 7934757"/>
              <a:gd name="connsiteY1660" fmla="*/ 2299736 h 6858000"/>
              <a:gd name="connsiteX1661" fmla="*/ 1181773 w 7934757"/>
              <a:gd name="connsiteY1661" fmla="*/ 2384148 h 6858000"/>
              <a:gd name="connsiteX1662" fmla="*/ 1097361 w 7934757"/>
              <a:gd name="connsiteY1662" fmla="*/ 2468560 h 6858000"/>
              <a:gd name="connsiteX1663" fmla="*/ 1012948 w 7934757"/>
              <a:gd name="connsiteY1663" fmla="*/ 2384148 h 6858000"/>
              <a:gd name="connsiteX1664" fmla="*/ 1097361 w 7934757"/>
              <a:gd name="connsiteY1664" fmla="*/ 2299736 h 6858000"/>
              <a:gd name="connsiteX1665" fmla="*/ 759711 w 7934757"/>
              <a:gd name="connsiteY1665" fmla="*/ 2299736 h 6858000"/>
              <a:gd name="connsiteX1666" fmla="*/ 844124 w 7934757"/>
              <a:gd name="connsiteY1666" fmla="*/ 2384148 h 6858000"/>
              <a:gd name="connsiteX1667" fmla="*/ 759711 w 7934757"/>
              <a:gd name="connsiteY1667" fmla="*/ 2468560 h 6858000"/>
              <a:gd name="connsiteX1668" fmla="*/ 675299 w 7934757"/>
              <a:gd name="connsiteY1668" fmla="*/ 2384148 h 6858000"/>
              <a:gd name="connsiteX1669" fmla="*/ 759711 w 7934757"/>
              <a:gd name="connsiteY1669" fmla="*/ 2299736 h 6858000"/>
              <a:gd name="connsiteX1670" fmla="*/ 422066 w 7934757"/>
              <a:gd name="connsiteY1670" fmla="*/ 2299736 h 6858000"/>
              <a:gd name="connsiteX1671" fmla="*/ 506480 w 7934757"/>
              <a:gd name="connsiteY1671" fmla="*/ 2384148 h 6858000"/>
              <a:gd name="connsiteX1672" fmla="*/ 422066 w 7934757"/>
              <a:gd name="connsiteY1672" fmla="*/ 2468560 h 6858000"/>
              <a:gd name="connsiteX1673" fmla="*/ 337653 w 7934757"/>
              <a:gd name="connsiteY1673" fmla="*/ 2384148 h 6858000"/>
              <a:gd name="connsiteX1674" fmla="*/ 422066 w 7934757"/>
              <a:gd name="connsiteY1674" fmla="*/ 2299736 h 6858000"/>
              <a:gd name="connsiteX1675" fmla="*/ 84412 w 7934757"/>
              <a:gd name="connsiteY1675" fmla="*/ 2299736 h 6858000"/>
              <a:gd name="connsiteX1676" fmla="*/ 168826 w 7934757"/>
              <a:gd name="connsiteY1676" fmla="*/ 2384148 h 6858000"/>
              <a:gd name="connsiteX1677" fmla="*/ 84412 w 7934757"/>
              <a:gd name="connsiteY1677" fmla="*/ 2468560 h 6858000"/>
              <a:gd name="connsiteX1678" fmla="*/ 0 w 7934757"/>
              <a:gd name="connsiteY1678" fmla="*/ 2384148 h 6858000"/>
              <a:gd name="connsiteX1679" fmla="*/ 84412 w 7934757"/>
              <a:gd name="connsiteY1679" fmla="*/ 2299736 h 6858000"/>
              <a:gd name="connsiteX1680" fmla="*/ 7850345 w 7934757"/>
              <a:gd name="connsiteY1680" fmla="*/ 1962086 h 6858000"/>
              <a:gd name="connsiteX1681" fmla="*/ 7934757 w 7934757"/>
              <a:gd name="connsiteY1681" fmla="*/ 2046499 h 6858000"/>
              <a:gd name="connsiteX1682" fmla="*/ 7850345 w 7934757"/>
              <a:gd name="connsiteY1682" fmla="*/ 2130911 h 6858000"/>
              <a:gd name="connsiteX1683" fmla="*/ 7765933 w 7934757"/>
              <a:gd name="connsiteY1683" fmla="*/ 2046499 h 6858000"/>
              <a:gd name="connsiteX1684" fmla="*/ 7850345 w 7934757"/>
              <a:gd name="connsiteY1684" fmla="*/ 1962086 h 6858000"/>
              <a:gd name="connsiteX1685" fmla="*/ 7512695 w 7934757"/>
              <a:gd name="connsiteY1685" fmla="*/ 1962086 h 6858000"/>
              <a:gd name="connsiteX1686" fmla="*/ 7597109 w 7934757"/>
              <a:gd name="connsiteY1686" fmla="*/ 2046499 h 6858000"/>
              <a:gd name="connsiteX1687" fmla="*/ 7512695 w 7934757"/>
              <a:gd name="connsiteY1687" fmla="*/ 2130911 h 6858000"/>
              <a:gd name="connsiteX1688" fmla="*/ 7428283 w 7934757"/>
              <a:gd name="connsiteY1688" fmla="*/ 2046499 h 6858000"/>
              <a:gd name="connsiteX1689" fmla="*/ 7512695 w 7934757"/>
              <a:gd name="connsiteY1689" fmla="*/ 1962086 h 6858000"/>
              <a:gd name="connsiteX1690" fmla="*/ 7175045 w 7934757"/>
              <a:gd name="connsiteY1690" fmla="*/ 1962086 h 6858000"/>
              <a:gd name="connsiteX1691" fmla="*/ 7259458 w 7934757"/>
              <a:gd name="connsiteY1691" fmla="*/ 2046499 h 6858000"/>
              <a:gd name="connsiteX1692" fmla="*/ 7175045 w 7934757"/>
              <a:gd name="connsiteY1692" fmla="*/ 2130911 h 6858000"/>
              <a:gd name="connsiteX1693" fmla="*/ 7090633 w 7934757"/>
              <a:gd name="connsiteY1693" fmla="*/ 2046499 h 6858000"/>
              <a:gd name="connsiteX1694" fmla="*/ 7175045 w 7934757"/>
              <a:gd name="connsiteY1694" fmla="*/ 1962086 h 6858000"/>
              <a:gd name="connsiteX1695" fmla="*/ 6837397 w 7934757"/>
              <a:gd name="connsiteY1695" fmla="*/ 1962086 h 6858000"/>
              <a:gd name="connsiteX1696" fmla="*/ 6921809 w 7934757"/>
              <a:gd name="connsiteY1696" fmla="*/ 2046499 h 6858000"/>
              <a:gd name="connsiteX1697" fmla="*/ 6837397 w 7934757"/>
              <a:gd name="connsiteY1697" fmla="*/ 2130911 h 6858000"/>
              <a:gd name="connsiteX1698" fmla="*/ 6752985 w 7934757"/>
              <a:gd name="connsiteY1698" fmla="*/ 2046499 h 6858000"/>
              <a:gd name="connsiteX1699" fmla="*/ 6837397 w 7934757"/>
              <a:gd name="connsiteY1699" fmla="*/ 1962086 h 6858000"/>
              <a:gd name="connsiteX1700" fmla="*/ 6499747 w 7934757"/>
              <a:gd name="connsiteY1700" fmla="*/ 1962086 h 6858000"/>
              <a:gd name="connsiteX1701" fmla="*/ 6584161 w 7934757"/>
              <a:gd name="connsiteY1701" fmla="*/ 2046499 h 6858000"/>
              <a:gd name="connsiteX1702" fmla="*/ 6499747 w 7934757"/>
              <a:gd name="connsiteY1702" fmla="*/ 2130911 h 6858000"/>
              <a:gd name="connsiteX1703" fmla="*/ 6415335 w 7934757"/>
              <a:gd name="connsiteY1703" fmla="*/ 2046499 h 6858000"/>
              <a:gd name="connsiteX1704" fmla="*/ 6499747 w 7934757"/>
              <a:gd name="connsiteY1704" fmla="*/ 1962086 h 6858000"/>
              <a:gd name="connsiteX1705" fmla="*/ 6162098 w 7934757"/>
              <a:gd name="connsiteY1705" fmla="*/ 1962086 h 6858000"/>
              <a:gd name="connsiteX1706" fmla="*/ 6246510 w 7934757"/>
              <a:gd name="connsiteY1706" fmla="*/ 2046499 h 6858000"/>
              <a:gd name="connsiteX1707" fmla="*/ 6162098 w 7934757"/>
              <a:gd name="connsiteY1707" fmla="*/ 2130911 h 6858000"/>
              <a:gd name="connsiteX1708" fmla="*/ 6077686 w 7934757"/>
              <a:gd name="connsiteY1708" fmla="*/ 2046499 h 6858000"/>
              <a:gd name="connsiteX1709" fmla="*/ 6162098 w 7934757"/>
              <a:gd name="connsiteY1709" fmla="*/ 1962086 h 6858000"/>
              <a:gd name="connsiteX1710" fmla="*/ 5824449 w 7934757"/>
              <a:gd name="connsiteY1710" fmla="*/ 1962086 h 6858000"/>
              <a:gd name="connsiteX1711" fmla="*/ 5908861 w 7934757"/>
              <a:gd name="connsiteY1711" fmla="*/ 2046499 h 6858000"/>
              <a:gd name="connsiteX1712" fmla="*/ 5824449 w 7934757"/>
              <a:gd name="connsiteY1712" fmla="*/ 2130911 h 6858000"/>
              <a:gd name="connsiteX1713" fmla="*/ 5740037 w 7934757"/>
              <a:gd name="connsiteY1713" fmla="*/ 2046499 h 6858000"/>
              <a:gd name="connsiteX1714" fmla="*/ 5824449 w 7934757"/>
              <a:gd name="connsiteY1714" fmla="*/ 1962086 h 6858000"/>
              <a:gd name="connsiteX1715" fmla="*/ 5486800 w 7934757"/>
              <a:gd name="connsiteY1715" fmla="*/ 1962086 h 6858000"/>
              <a:gd name="connsiteX1716" fmla="*/ 5571212 w 7934757"/>
              <a:gd name="connsiteY1716" fmla="*/ 2046499 h 6858000"/>
              <a:gd name="connsiteX1717" fmla="*/ 5486800 w 7934757"/>
              <a:gd name="connsiteY1717" fmla="*/ 2130911 h 6858000"/>
              <a:gd name="connsiteX1718" fmla="*/ 5402388 w 7934757"/>
              <a:gd name="connsiteY1718" fmla="*/ 2046499 h 6858000"/>
              <a:gd name="connsiteX1719" fmla="*/ 5486800 w 7934757"/>
              <a:gd name="connsiteY1719" fmla="*/ 1962086 h 6858000"/>
              <a:gd name="connsiteX1720" fmla="*/ 5149151 w 7934757"/>
              <a:gd name="connsiteY1720" fmla="*/ 1962086 h 6858000"/>
              <a:gd name="connsiteX1721" fmla="*/ 5233563 w 7934757"/>
              <a:gd name="connsiteY1721" fmla="*/ 2046499 h 6858000"/>
              <a:gd name="connsiteX1722" fmla="*/ 5149151 w 7934757"/>
              <a:gd name="connsiteY1722" fmla="*/ 2130911 h 6858000"/>
              <a:gd name="connsiteX1723" fmla="*/ 5064739 w 7934757"/>
              <a:gd name="connsiteY1723" fmla="*/ 2046499 h 6858000"/>
              <a:gd name="connsiteX1724" fmla="*/ 5149151 w 7934757"/>
              <a:gd name="connsiteY1724" fmla="*/ 1962086 h 6858000"/>
              <a:gd name="connsiteX1725" fmla="*/ 4811502 w 7934757"/>
              <a:gd name="connsiteY1725" fmla="*/ 1962086 h 6858000"/>
              <a:gd name="connsiteX1726" fmla="*/ 4895914 w 7934757"/>
              <a:gd name="connsiteY1726" fmla="*/ 2046499 h 6858000"/>
              <a:gd name="connsiteX1727" fmla="*/ 4811502 w 7934757"/>
              <a:gd name="connsiteY1727" fmla="*/ 2130911 h 6858000"/>
              <a:gd name="connsiteX1728" fmla="*/ 4727090 w 7934757"/>
              <a:gd name="connsiteY1728" fmla="*/ 2046499 h 6858000"/>
              <a:gd name="connsiteX1729" fmla="*/ 4811502 w 7934757"/>
              <a:gd name="connsiteY1729" fmla="*/ 1962086 h 6858000"/>
              <a:gd name="connsiteX1730" fmla="*/ 4473853 w 7934757"/>
              <a:gd name="connsiteY1730" fmla="*/ 1962086 h 6858000"/>
              <a:gd name="connsiteX1731" fmla="*/ 4558265 w 7934757"/>
              <a:gd name="connsiteY1731" fmla="*/ 2046499 h 6858000"/>
              <a:gd name="connsiteX1732" fmla="*/ 4473853 w 7934757"/>
              <a:gd name="connsiteY1732" fmla="*/ 2130911 h 6858000"/>
              <a:gd name="connsiteX1733" fmla="*/ 4389440 w 7934757"/>
              <a:gd name="connsiteY1733" fmla="*/ 2046499 h 6858000"/>
              <a:gd name="connsiteX1734" fmla="*/ 4473853 w 7934757"/>
              <a:gd name="connsiteY1734" fmla="*/ 1962086 h 6858000"/>
              <a:gd name="connsiteX1735" fmla="*/ 4136203 w 7934757"/>
              <a:gd name="connsiteY1735" fmla="*/ 1962086 h 6858000"/>
              <a:gd name="connsiteX1736" fmla="*/ 4220615 w 7934757"/>
              <a:gd name="connsiteY1736" fmla="*/ 2046499 h 6858000"/>
              <a:gd name="connsiteX1737" fmla="*/ 4136203 w 7934757"/>
              <a:gd name="connsiteY1737" fmla="*/ 2130911 h 6858000"/>
              <a:gd name="connsiteX1738" fmla="*/ 4051791 w 7934757"/>
              <a:gd name="connsiteY1738" fmla="*/ 2046499 h 6858000"/>
              <a:gd name="connsiteX1739" fmla="*/ 4136203 w 7934757"/>
              <a:gd name="connsiteY1739" fmla="*/ 1962086 h 6858000"/>
              <a:gd name="connsiteX1740" fmla="*/ 3798554 w 7934757"/>
              <a:gd name="connsiteY1740" fmla="*/ 1962086 h 6858000"/>
              <a:gd name="connsiteX1741" fmla="*/ 3882966 w 7934757"/>
              <a:gd name="connsiteY1741" fmla="*/ 2046499 h 6858000"/>
              <a:gd name="connsiteX1742" fmla="*/ 3798554 w 7934757"/>
              <a:gd name="connsiteY1742" fmla="*/ 2130911 h 6858000"/>
              <a:gd name="connsiteX1743" fmla="*/ 3714142 w 7934757"/>
              <a:gd name="connsiteY1743" fmla="*/ 2046499 h 6858000"/>
              <a:gd name="connsiteX1744" fmla="*/ 3798554 w 7934757"/>
              <a:gd name="connsiteY1744" fmla="*/ 1962086 h 6858000"/>
              <a:gd name="connsiteX1745" fmla="*/ 3460905 w 7934757"/>
              <a:gd name="connsiteY1745" fmla="*/ 1962086 h 6858000"/>
              <a:gd name="connsiteX1746" fmla="*/ 3545317 w 7934757"/>
              <a:gd name="connsiteY1746" fmla="*/ 2046499 h 6858000"/>
              <a:gd name="connsiteX1747" fmla="*/ 3460905 w 7934757"/>
              <a:gd name="connsiteY1747" fmla="*/ 2130911 h 6858000"/>
              <a:gd name="connsiteX1748" fmla="*/ 3376493 w 7934757"/>
              <a:gd name="connsiteY1748" fmla="*/ 2046499 h 6858000"/>
              <a:gd name="connsiteX1749" fmla="*/ 3460905 w 7934757"/>
              <a:gd name="connsiteY1749" fmla="*/ 1962086 h 6858000"/>
              <a:gd name="connsiteX1750" fmla="*/ 3123255 w 7934757"/>
              <a:gd name="connsiteY1750" fmla="*/ 1962086 h 6858000"/>
              <a:gd name="connsiteX1751" fmla="*/ 3207668 w 7934757"/>
              <a:gd name="connsiteY1751" fmla="*/ 2046499 h 6858000"/>
              <a:gd name="connsiteX1752" fmla="*/ 3123255 w 7934757"/>
              <a:gd name="connsiteY1752" fmla="*/ 2130911 h 6858000"/>
              <a:gd name="connsiteX1753" fmla="*/ 3038843 w 7934757"/>
              <a:gd name="connsiteY1753" fmla="*/ 2046499 h 6858000"/>
              <a:gd name="connsiteX1754" fmla="*/ 3123255 w 7934757"/>
              <a:gd name="connsiteY1754" fmla="*/ 1962086 h 6858000"/>
              <a:gd name="connsiteX1755" fmla="*/ 2785607 w 7934757"/>
              <a:gd name="connsiteY1755" fmla="*/ 1962086 h 6858000"/>
              <a:gd name="connsiteX1756" fmla="*/ 2870019 w 7934757"/>
              <a:gd name="connsiteY1756" fmla="*/ 2046499 h 6858000"/>
              <a:gd name="connsiteX1757" fmla="*/ 2785607 w 7934757"/>
              <a:gd name="connsiteY1757" fmla="*/ 2130911 h 6858000"/>
              <a:gd name="connsiteX1758" fmla="*/ 2701195 w 7934757"/>
              <a:gd name="connsiteY1758" fmla="*/ 2046499 h 6858000"/>
              <a:gd name="connsiteX1759" fmla="*/ 2785607 w 7934757"/>
              <a:gd name="connsiteY1759" fmla="*/ 1962086 h 6858000"/>
              <a:gd name="connsiteX1760" fmla="*/ 2447957 w 7934757"/>
              <a:gd name="connsiteY1760" fmla="*/ 1962086 h 6858000"/>
              <a:gd name="connsiteX1761" fmla="*/ 2532369 w 7934757"/>
              <a:gd name="connsiteY1761" fmla="*/ 2046499 h 6858000"/>
              <a:gd name="connsiteX1762" fmla="*/ 2447957 w 7934757"/>
              <a:gd name="connsiteY1762" fmla="*/ 2130911 h 6858000"/>
              <a:gd name="connsiteX1763" fmla="*/ 2363545 w 7934757"/>
              <a:gd name="connsiteY1763" fmla="*/ 2046499 h 6858000"/>
              <a:gd name="connsiteX1764" fmla="*/ 2447957 w 7934757"/>
              <a:gd name="connsiteY1764" fmla="*/ 1962086 h 6858000"/>
              <a:gd name="connsiteX1765" fmla="*/ 2110308 w 7934757"/>
              <a:gd name="connsiteY1765" fmla="*/ 1962086 h 6858000"/>
              <a:gd name="connsiteX1766" fmla="*/ 2194721 w 7934757"/>
              <a:gd name="connsiteY1766" fmla="*/ 2046499 h 6858000"/>
              <a:gd name="connsiteX1767" fmla="*/ 2110308 w 7934757"/>
              <a:gd name="connsiteY1767" fmla="*/ 2130911 h 6858000"/>
              <a:gd name="connsiteX1768" fmla="*/ 2025896 w 7934757"/>
              <a:gd name="connsiteY1768" fmla="*/ 2046499 h 6858000"/>
              <a:gd name="connsiteX1769" fmla="*/ 2110308 w 7934757"/>
              <a:gd name="connsiteY1769" fmla="*/ 1962086 h 6858000"/>
              <a:gd name="connsiteX1770" fmla="*/ 1772659 w 7934757"/>
              <a:gd name="connsiteY1770" fmla="*/ 1962086 h 6858000"/>
              <a:gd name="connsiteX1771" fmla="*/ 1857071 w 7934757"/>
              <a:gd name="connsiteY1771" fmla="*/ 2046499 h 6858000"/>
              <a:gd name="connsiteX1772" fmla="*/ 1772659 w 7934757"/>
              <a:gd name="connsiteY1772" fmla="*/ 2130911 h 6858000"/>
              <a:gd name="connsiteX1773" fmla="*/ 1688247 w 7934757"/>
              <a:gd name="connsiteY1773" fmla="*/ 2046499 h 6858000"/>
              <a:gd name="connsiteX1774" fmla="*/ 1772659 w 7934757"/>
              <a:gd name="connsiteY1774" fmla="*/ 1962086 h 6858000"/>
              <a:gd name="connsiteX1775" fmla="*/ 1435014 w 7934757"/>
              <a:gd name="connsiteY1775" fmla="*/ 1962086 h 6858000"/>
              <a:gd name="connsiteX1776" fmla="*/ 1519422 w 7934757"/>
              <a:gd name="connsiteY1776" fmla="*/ 2046499 h 6858000"/>
              <a:gd name="connsiteX1777" fmla="*/ 1435014 w 7934757"/>
              <a:gd name="connsiteY1777" fmla="*/ 2130911 h 6858000"/>
              <a:gd name="connsiteX1778" fmla="*/ 1350601 w 7934757"/>
              <a:gd name="connsiteY1778" fmla="*/ 2046499 h 6858000"/>
              <a:gd name="connsiteX1779" fmla="*/ 1435014 w 7934757"/>
              <a:gd name="connsiteY1779" fmla="*/ 1962086 h 6858000"/>
              <a:gd name="connsiteX1780" fmla="*/ 1097361 w 7934757"/>
              <a:gd name="connsiteY1780" fmla="*/ 1962086 h 6858000"/>
              <a:gd name="connsiteX1781" fmla="*/ 1181773 w 7934757"/>
              <a:gd name="connsiteY1781" fmla="*/ 2046499 h 6858000"/>
              <a:gd name="connsiteX1782" fmla="*/ 1097361 w 7934757"/>
              <a:gd name="connsiteY1782" fmla="*/ 2130911 h 6858000"/>
              <a:gd name="connsiteX1783" fmla="*/ 1012948 w 7934757"/>
              <a:gd name="connsiteY1783" fmla="*/ 2046499 h 6858000"/>
              <a:gd name="connsiteX1784" fmla="*/ 1097361 w 7934757"/>
              <a:gd name="connsiteY1784" fmla="*/ 1962086 h 6858000"/>
              <a:gd name="connsiteX1785" fmla="*/ 759711 w 7934757"/>
              <a:gd name="connsiteY1785" fmla="*/ 1962086 h 6858000"/>
              <a:gd name="connsiteX1786" fmla="*/ 844124 w 7934757"/>
              <a:gd name="connsiteY1786" fmla="*/ 2046499 h 6858000"/>
              <a:gd name="connsiteX1787" fmla="*/ 759711 w 7934757"/>
              <a:gd name="connsiteY1787" fmla="*/ 2130911 h 6858000"/>
              <a:gd name="connsiteX1788" fmla="*/ 675299 w 7934757"/>
              <a:gd name="connsiteY1788" fmla="*/ 2046499 h 6858000"/>
              <a:gd name="connsiteX1789" fmla="*/ 759711 w 7934757"/>
              <a:gd name="connsiteY1789" fmla="*/ 1962086 h 6858000"/>
              <a:gd name="connsiteX1790" fmla="*/ 422066 w 7934757"/>
              <a:gd name="connsiteY1790" fmla="*/ 1962086 h 6858000"/>
              <a:gd name="connsiteX1791" fmla="*/ 506480 w 7934757"/>
              <a:gd name="connsiteY1791" fmla="*/ 2046499 h 6858000"/>
              <a:gd name="connsiteX1792" fmla="*/ 422066 w 7934757"/>
              <a:gd name="connsiteY1792" fmla="*/ 2130911 h 6858000"/>
              <a:gd name="connsiteX1793" fmla="*/ 337653 w 7934757"/>
              <a:gd name="connsiteY1793" fmla="*/ 2046499 h 6858000"/>
              <a:gd name="connsiteX1794" fmla="*/ 422066 w 7934757"/>
              <a:gd name="connsiteY1794" fmla="*/ 1962086 h 6858000"/>
              <a:gd name="connsiteX1795" fmla="*/ 84412 w 7934757"/>
              <a:gd name="connsiteY1795" fmla="*/ 1962086 h 6858000"/>
              <a:gd name="connsiteX1796" fmla="*/ 168826 w 7934757"/>
              <a:gd name="connsiteY1796" fmla="*/ 2046499 h 6858000"/>
              <a:gd name="connsiteX1797" fmla="*/ 84412 w 7934757"/>
              <a:gd name="connsiteY1797" fmla="*/ 2130911 h 6858000"/>
              <a:gd name="connsiteX1798" fmla="*/ 0 w 7934757"/>
              <a:gd name="connsiteY1798" fmla="*/ 2046499 h 6858000"/>
              <a:gd name="connsiteX1799" fmla="*/ 84412 w 7934757"/>
              <a:gd name="connsiteY1799" fmla="*/ 1962086 h 6858000"/>
              <a:gd name="connsiteX1800" fmla="*/ 7850345 w 7934757"/>
              <a:gd name="connsiteY1800" fmla="*/ 1624438 h 6858000"/>
              <a:gd name="connsiteX1801" fmla="*/ 7934757 w 7934757"/>
              <a:gd name="connsiteY1801" fmla="*/ 1708850 h 6858000"/>
              <a:gd name="connsiteX1802" fmla="*/ 7850345 w 7934757"/>
              <a:gd name="connsiteY1802" fmla="*/ 1793262 h 6858000"/>
              <a:gd name="connsiteX1803" fmla="*/ 7765933 w 7934757"/>
              <a:gd name="connsiteY1803" fmla="*/ 1708850 h 6858000"/>
              <a:gd name="connsiteX1804" fmla="*/ 7850345 w 7934757"/>
              <a:gd name="connsiteY1804" fmla="*/ 1624438 h 6858000"/>
              <a:gd name="connsiteX1805" fmla="*/ 7512695 w 7934757"/>
              <a:gd name="connsiteY1805" fmla="*/ 1624438 h 6858000"/>
              <a:gd name="connsiteX1806" fmla="*/ 7597109 w 7934757"/>
              <a:gd name="connsiteY1806" fmla="*/ 1708850 h 6858000"/>
              <a:gd name="connsiteX1807" fmla="*/ 7512695 w 7934757"/>
              <a:gd name="connsiteY1807" fmla="*/ 1793262 h 6858000"/>
              <a:gd name="connsiteX1808" fmla="*/ 7428283 w 7934757"/>
              <a:gd name="connsiteY1808" fmla="*/ 1708850 h 6858000"/>
              <a:gd name="connsiteX1809" fmla="*/ 7512695 w 7934757"/>
              <a:gd name="connsiteY1809" fmla="*/ 1624438 h 6858000"/>
              <a:gd name="connsiteX1810" fmla="*/ 7175045 w 7934757"/>
              <a:gd name="connsiteY1810" fmla="*/ 1624438 h 6858000"/>
              <a:gd name="connsiteX1811" fmla="*/ 7259458 w 7934757"/>
              <a:gd name="connsiteY1811" fmla="*/ 1708850 h 6858000"/>
              <a:gd name="connsiteX1812" fmla="*/ 7175045 w 7934757"/>
              <a:gd name="connsiteY1812" fmla="*/ 1793262 h 6858000"/>
              <a:gd name="connsiteX1813" fmla="*/ 7090633 w 7934757"/>
              <a:gd name="connsiteY1813" fmla="*/ 1708850 h 6858000"/>
              <a:gd name="connsiteX1814" fmla="*/ 7175045 w 7934757"/>
              <a:gd name="connsiteY1814" fmla="*/ 1624438 h 6858000"/>
              <a:gd name="connsiteX1815" fmla="*/ 6837397 w 7934757"/>
              <a:gd name="connsiteY1815" fmla="*/ 1624438 h 6858000"/>
              <a:gd name="connsiteX1816" fmla="*/ 6921809 w 7934757"/>
              <a:gd name="connsiteY1816" fmla="*/ 1708850 h 6858000"/>
              <a:gd name="connsiteX1817" fmla="*/ 6837397 w 7934757"/>
              <a:gd name="connsiteY1817" fmla="*/ 1793262 h 6858000"/>
              <a:gd name="connsiteX1818" fmla="*/ 6752985 w 7934757"/>
              <a:gd name="connsiteY1818" fmla="*/ 1708850 h 6858000"/>
              <a:gd name="connsiteX1819" fmla="*/ 6837397 w 7934757"/>
              <a:gd name="connsiteY1819" fmla="*/ 1624438 h 6858000"/>
              <a:gd name="connsiteX1820" fmla="*/ 6499747 w 7934757"/>
              <a:gd name="connsiteY1820" fmla="*/ 1624438 h 6858000"/>
              <a:gd name="connsiteX1821" fmla="*/ 6584161 w 7934757"/>
              <a:gd name="connsiteY1821" fmla="*/ 1708850 h 6858000"/>
              <a:gd name="connsiteX1822" fmla="*/ 6499747 w 7934757"/>
              <a:gd name="connsiteY1822" fmla="*/ 1793262 h 6858000"/>
              <a:gd name="connsiteX1823" fmla="*/ 6415335 w 7934757"/>
              <a:gd name="connsiteY1823" fmla="*/ 1708850 h 6858000"/>
              <a:gd name="connsiteX1824" fmla="*/ 6499747 w 7934757"/>
              <a:gd name="connsiteY1824" fmla="*/ 1624438 h 6858000"/>
              <a:gd name="connsiteX1825" fmla="*/ 6162098 w 7934757"/>
              <a:gd name="connsiteY1825" fmla="*/ 1624438 h 6858000"/>
              <a:gd name="connsiteX1826" fmla="*/ 6246510 w 7934757"/>
              <a:gd name="connsiteY1826" fmla="*/ 1708850 h 6858000"/>
              <a:gd name="connsiteX1827" fmla="*/ 6162098 w 7934757"/>
              <a:gd name="connsiteY1827" fmla="*/ 1793262 h 6858000"/>
              <a:gd name="connsiteX1828" fmla="*/ 6077686 w 7934757"/>
              <a:gd name="connsiteY1828" fmla="*/ 1708850 h 6858000"/>
              <a:gd name="connsiteX1829" fmla="*/ 6162098 w 7934757"/>
              <a:gd name="connsiteY1829" fmla="*/ 1624438 h 6858000"/>
              <a:gd name="connsiteX1830" fmla="*/ 5824449 w 7934757"/>
              <a:gd name="connsiteY1830" fmla="*/ 1624438 h 6858000"/>
              <a:gd name="connsiteX1831" fmla="*/ 5908861 w 7934757"/>
              <a:gd name="connsiteY1831" fmla="*/ 1708850 h 6858000"/>
              <a:gd name="connsiteX1832" fmla="*/ 5824449 w 7934757"/>
              <a:gd name="connsiteY1832" fmla="*/ 1793262 h 6858000"/>
              <a:gd name="connsiteX1833" fmla="*/ 5740037 w 7934757"/>
              <a:gd name="connsiteY1833" fmla="*/ 1708850 h 6858000"/>
              <a:gd name="connsiteX1834" fmla="*/ 5824449 w 7934757"/>
              <a:gd name="connsiteY1834" fmla="*/ 1624438 h 6858000"/>
              <a:gd name="connsiteX1835" fmla="*/ 5486800 w 7934757"/>
              <a:gd name="connsiteY1835" fmla="*/ 1624438 h 6858000"/>
              <a:gd name="connsiteX1836" fmla="*/ 5571212 w 7934757"/>
              <a:gd name="connsiteY1836" fmla="*/ 1708850 h 6858000"/>
              <a:gd name="connsiteX1837" fmla="*/ 5486800 w 7934757"/>
              <a:gd name="connsiteY1837" fmla="*/ 1793262 h 6858000"/>
              <a:gd name="connsiteX1838" fmla="*/ 5402388 w 7934757"/>
              <a:gd name="connsiteY1838" fmla="*/ 1708850 h 6858000"/>
              <a:gd name="connsiteX1839" fmla="*/ 5486800 w 7934757"/>
              <a:gd name="connsiteY1839" fmla="*/ 1624438 h 6858000"/>
              <a:gd name="connsiteX1840" fmla="*/ 5149151 w 7934757"/>
              <a:gd name="connsiteY1840" fmla="*/ 1624438 h 6858000"/>
              <a:gd name="connsiteX1841" fmla="*/ 5233563 w 7934757"/>
              <a:gd name="connsiteY1841" fmla="*/ 1708850 h 6858000"/>
              <a:gd name="connsiteX1842" fmla="*/ 5149151 w 7934757"/>
              <a:gd name="connsiteY1842" fmla="*/ 1793262 h 6858000"/>
              <a:gd name="connsiteX1843" fmla="*/ 5064739 w 7934757"/>
              <a:gd name="connsiteY1843" fmla="*/ 1708850 h 6858000"/>
              <a:gd name="connsiteX1844" fmla="*/ 5149151 w 7934757"/>
              <a:gd name="connsiteY1844" fmla="*/ 1624438 h 6858000"/>
              <a:gd name="connsiteX1845" fmla="*/ 4811502 w 7934757"/>
              <a:gd name="connsiteY1845" fmla="*/ 1624438 h 6858000"/>
              <a:gd name="connsiteX1846" fmla="*/ 4895914 w 7934757"/>
              <a:gd name="connsiteY1846" fmla="*/ 1708850 h 6858000"/>
              <a:gd name="connsiteX1847" fmla="*/ 4811502 w 7934757"/>
              <a:gd name="connsiteY1847" fmla="*/ 1793262 h 6858000"/>
              <a:gd name="connsiteX1848" fmla="*/ 4727090 w 7934757"/>
              <a:gd name="connsiteY1848" fmla="*/ 1708850 h 6858000"/>
              <a:gd name="connsiteX1849" fmla="*/ 4811502 w 7934757"/>
              <a:gd name="connsiteY1849" fmla="*/ 1624438 h 6858000"/>
              <a:gd name="connsiteX1850" fmla="*/ 4473853 w 7934757"/>
              <a:gd name="connsiteY1850" fmla="*/ 1624438 h 6858000"/>
              <a:gd name="connsiteX1851" fmla="*/ 4558265 w 7934757"/>
              <a:gd name="connsiteY1851" fmla="*/ 1708850 h 6858000"/>
              <a:gd name="connsiteX1852" fmla="*/ 4473853 w 7934757"/>
              <a:gd name="connsiteY1852" fmla="*/ 1793262 h 6858000"/>
              <a:gd name="connsiteX1853" fmla="*/ 4389440 w 7934757"/>
              <a:gd name="connsiteY1853" fmla="*/ 1708850 h 6858000"/>
              <a:gd name="connsiteX1854" fmla="*/ 4473853 w 7934757"/>
              <a:gd name="connsiteY1854" fmla="*/ 1624438 h 6858000"/>
              <a:gd name="connsiteX1855" fmla="*/ 4136203 w 7934757"/>
              <a:gd name="connsiteY1855" fmla="*/ 1624438 h 6858000"/>
              <a:gd name="connsiteX1856" fmla="*/ 4220615 w 7934757"/>
              <a:gd name="connsiteY1856" fmla="*/ 1708850 h 6858000"/>
              <a:gd name="connsiteX1857" fmla="*/ 4136203 w 7934757"/>
              <a:gd name="connsiteY1857" fmla="*/ 1793262 h 6858000"/>
              <a:gd name="connsiteX1858" fmla="*/ 4051791 w 7934757"/>
              <a:gd name="connsiteY1858" fmla="*/ 1708850 h 6858000"/>
              <a:gd name="connsiteX1859" fmla="*/ 4136203 w 7934757"/>
              <a:gd name="connsiteY1859" fmla="*/ 1624438 h 6858000"/>
              <a:gd name="connsiteX1860" fmla="*/ 3798554 w 7934757"/>
              <a:gd name="connsiteY1860" fmla="*/ 1624438 h 6858000"/>
              <a:gd name="connsiteX1861" fmla="*/ 3882966 w 7934757"/>
              <a:gd name="connsiteY1861" fmla="*/ 1708850 h 6858000"/>
              <a:gd name="connsiteX1862" fmla="*/ 3798554 w 7934757"/>
              <a:gd name="connsiteY1862" fmla="*/ 1793262 h 6858000"/>
              <a:gd name="connsiteX1863" fmla="*/ 3714142 w 7934757"/>
              <a:gd name="connsiteY1863" fmla="*/ 1708850 h 6858000"/>
              <a:gd name="connsiteX1864" fmla="*/ 3798554 w 7934757"/>
              <a:gd name="connsiteY1864" fmla="*/ 1624438 h 6858000"/>
              <a:gd name="connsiteX1865" fmla="*/ 3460905 w 7934757"/>
              <a:gd name="connsiteY1865" fmla="*/ 1624438 h 6858000"/>
              <a:gd name="connsiteX1866" fmla="*/ 3545317 w 7934757"/>
              <a:gd name="connsiteY1866" fmla="*/ 1708850 h 6858000"/>
              <a:gd name="connsiteX1867" fmla="*/ 3460905 w 7934757"/>
              <a:gd name="connsiteY1867" fmla="*/ 1793262 h 6858000"/>
              <a:gd name="connsiteX1868" fmla="*/ 3376493 w 7934757"/>
              <a:gd name="connsiteY1868" fmla="*/ 1708850 h 6858000"/>
              <a:gd name="connsiteX1869" fmla="*/ 3460905 w 7934757"/>
              <a:gd name="connsiteY1869" fmla="*/ 1624438 h 6858000"/>
              <a:gd name="connsiteX1870" fmla="*/ 3123255 w 7934757"/>
              <a:gd name="connsiteY1870" fmla="*/ 1624438 h 6858000"/>
              <a:gd name="connsiteX1871" fmla="*/ 3207668 w 7934757"/>
              <a:gd name="connsiteY1871" fmla="*/ 1708850 h 6858000"/>
              <a:gd name="connsiteX1872" fmla="*/ 3123255 w 7934757"/>
              <a:gd name="connsiteY1872" fmla="*/ 1793262 h 6858000"/>
              <a:gd name="connsiteX1873" fmla="*/ 3038843 w 7934757"/>
              <a:gd name="connsiteY1873" fmla="*/ 1708850 h 6858000"/>
              <a:gd name="connsiteX1874" fmla="*/ 3123255 w 7934757"/>
              <a:gd name="connsiteY1874" fmla="*/ 1624438 h 6858000"/>
              <a:gd name="connsiteX1875" fmla="*/ 2785607 w 7934757"/>
              <a:gd name="connsiteY1875" fmla="*/ 1624438 h 6858000"/>
              <a:gd name="connsiteX1876" fmla="*/ 2870019 w 7934757"/>
              <a:gd name="connsiteY1876" fmla="*/ 1708850 h 6858000"/>
              <a:gd name="connsiteX1877" fmla="*/ 2785607 w 7934757"/>
              <a:gd name="connsiteY1877" fmla="*/ 1793262 h 6858000"/>
              <a:gd name="connsiteX1878" fmla="*/ 2701195 w 7934757"/>
              <a:gd name="connsiteY1878" fmla="*/ 1708850 h 6858000"/>
              <a:gd name="connsiteX1879" fmla="*/ 2785607 w 7934757"/>
              <a:gd name="connsiteY1879" fmla="*/ 1624438 h 6858000"/>
              <a:gd name="connsiteX1880" fmla="*/ 2447957 w 7934757"/>
              <a:gd name="connsiteY1880" fmla="*/ 1624438 h 6858000"/>
              <a:gd name="connsiteX1881" fmla="*/ 2532369 w 7934757"/>
              <a:gd name="connsiteY1881" fmla="*/ 1708850 h 6858000"/>
              <a:gd name="connsiteX1882" fmla="*/ 2447957 w 7934757"/>
              <a:gd name="connsiteY1882" fmla="*/ 1793262 h 6858000"/>
              <a:gd name="connsiteX1883" fmla="*/ 2363545 w 7934757"/>
              <a:gd name="connsiteY1883" fmla="*/ 1708850 h 6858000"/>
              <a:gd name="connsiteX1884" fmla="*/ 2447957 w 7934757"/>
              <a:gd name="connsiteY1884" fmla="*/ 1624438 h 6858000"/>
              <a:gd name="connsiteX1885" fmla="*/ 2110308 w 7934757"/>
              <a:gd name="connsiteY1885" fmla="*/ 1624438 h 6858000"/>
              <a:gd name="connsiteX1886" fmla="*/ 2194721 w 7934757"/>
              <a:gd name="connsiteY1886" fmla="*/ 1708850 h 6858000"/>
              <a:gd name="connsiteX1887" fmla="*/ 2110308 w 7934757"/>
              <a:gd name="connsiteY1887" fmla="*/ 1793262 h 6858000"/>
              <a:gd name="connsiteX1888" fmla="*/ 2025896 w 7934757"/>
              <a:gd name="connsiteY1888" fmla="*/ 1708850 h 6858000"/>
              <a:gd name="connsiteX1889" fmla="*/ 2110308 w 7934757"/>
              <a:gd name="connsiteY1889" fmla="*/ 1624438 h 6858000"/>
              <a:gd name="connsiteX1890" fmla="*/ 1772659 w 7934757"/>
              <a:gd name="connsiteY1890" fmla="*/ 1624438 h 6858000"/>
              <a:gd name="connsiteX1891" fmla="*/ 1857071 w 7934757"/>
              <a:gd name="connsiteY1891" fmla="*/ 1708850 h 6858000"/>
              <a:gd name="connsiteX1892" fmla="*/ 1772659 w 7934757"/>
              <a:gd name="connsiteY1892" fmla="*/ 1793262 h 6858000"/>
              <a:gd name="connsiteX1893" fmla="*/ 1688247 w 7934757"/>
              <a:gd name="connsiteY1893" fmla="*/ 1708850 h 6858000"/>
              <a:gd name="connsiteX1894" fmla="*/ 1772659 w 7934757"/>
              <a:gd name="connsiteY1894" fmla="*/ 1624438 h 6858000"/>
              <a:gd name="connsiteX1895" fmla="*/ 1435014 w 7934757"/>
              <a:gd name="connsiteY1895" fmla="*/ 1624438 h 6858000"/>
              <a:gd name="connsiteX1896" fmla="*/ 1519422 w 7934757"/>
              <a:gd name="connsiteY1896" fmla="*/ 1708850 h 6858000"/>
              <a:gd name="connsiteX1897" fmla="*/ 1435014 w 7934757"/>
              <a:gd name="connsiteY1897" fmla="*/ 1793262 h 6858000"/>
              <a:gd name="connsiteX1898" fmla="*/ 1350601 w 7934757"/>
              <a:gd name="connsiteY1898" fmla="*/ 1708850 h 6858000"/>
              <a:gd name="connsiteX1899" fmla="*/ 1435014 w 7934757"/>
              <a:gd name="connsiteY1899" fmla="*/ 1624438 h 6858000"/>
              <a:gd name="connsiteX1900" fmla="*/ 1097361 w 7934757"/>
              <a:gd name="connsiteY1900" fmla="*/ 1624438 h 6858000"/>
              <a:gd name="connsiteX1901" fmla="*/ 1181773 w 7934757"/>
              <a:gd name="connsiteY1901" fmla="*/ 1708850 h 6858000"/>
              <a:gd name="connsiteX1902" fmla="*/ 1097361 w 7934757"/>
              <a:gd name="connsiteY1902" fmla="*/ 1793262 h 6858000"/>
              <a:gd name="connsiteX1903" fmla="*/ 1012948 w 7934757"/>
              <a:gd name="connsiteY1903" fmla="*/ 1708850 h 6858000"/>
              <a:gd name="connsiteX1904" fmla="*/ 1097361 w 7934757"/>
              <a:gd name="connsiteY1904" fmla="*/ 1624438 h 6858000"/>
              <a:gd name="connsiteX1905" fmla="*/ 759711 w 7934757"/>
              <a:gd name="connsiteY1905" fmla="*/ 1624438 h 6858000"/>
              <a:gd name="connsiteX1906" fmla="*/ 844124 w 7934757"/>
              <a:gd name="connsiteY1906" fmla="*/ 1708850 h 6858000"/>
              <a:gd name="connsiteX1907" fmla="*/ 759711 w 7934757"/>
              <a:gd name="connsiteY1907" fmla="*/ 1793262 h 6858000"/>
              <a:gd name="connsiteX1908" fmla="*/ 675299 w 7934757"/>
              <a:gd name="connsiteY1908" fmla="*/ 1708850 h 6858000"/>
              <a:gd name="connsiteX1909" fmla="*/ 759711 w 7934757"/>
              <a:gd name="connsiteY1909" fmla="*/ 1624438 h 6858000"/>
              <a:gd name="connsiteX1910" fmla="*/ 422066 w 7934757"/>
              <a:gd name="connsiteY1910" fmla="*/ 1624438 h 6858000"/>
              <a:gd name="connsiteX1911" fmla="*/ 506480 w 7934757"/>
              <a:gd name="connsiteY1911" fmla="*/ 1708850 h 6858000"/>
              <a:gd name="connsiteX1912" fmla="*/ 422066 w 7934757"/>
              <a:gd name="connsiteY1912" fmla="*/ 1793262 h 6858000"/>
              <a:gd name="connsiteX1913" fmla="*/ 337653 w 7934757"/>
              <a:gd name="connsiteY1913" fmla="*/ 1708850 h 6858000"/>
              <a:gd name="connsiteX1914" fmla="*/ 422066 w 7934757"/>
              <a:gd name="connsiteY1914" fmla="*/ 1624438 h 6858000"/>
              <a:gd name="connsiteX1915" fmla="*/ 84412 w 7934757"/>
              <a:gd name="connsiteY1915" fmla="*/ 1624438 h 6858000"/>
              <a:gd name="connsiteX1916" fmla="*/ 168826 w 7934757"/>
              <a:gd name="connsiteY1916" fmla="*/ 1708850 h 6858000"/>
              <a:gd name="connsiteX1917" fmla="*/ 84412 w 7934757"/>
              <a:gd name="connsiteY1917" fmla="*/ 1793262 h 6858000"/>
              <a:gd name="connsiteX1918" fmla="*/ 0 w 7934757"/>
              <a:gd name="connsiteY1918" fmla="*/ 1708850 h 6858000"/>
              <a:gd name="connsiteX1919" fmla="*/ 84412 w 7934757"/>
              <a:gd name="connsiteY1919" fmla="*/ 1624438 h 6858000"/>
              <a:gd name="connsiteX1920" fmla="*/ 7850345 w 7934757"/>
              <a:gd name="connsiteY1920" fmla="*/ 1286788 h 6858000"/>
              <a:gd name="connsiteX1921" fmla="*/ 7934757 w 7934757"/>
              <a:gd name="connsiteY1921" fmla="*/ 1371200 h 6858000"/>
              <a:gd name="connsiteX1922" fmla="*/ 7850345 w 7934757"/>
              <a:gd name="connsiteY1922" fmla="*/ 1455612 h 6858000"/>
              <a:gd name="connsiteX1923" fmla="*/ 7765933 w 7934757"/>
              <a:gd name="connsiteY1923" fmla="*/ 1371200 h 6858000"/>
              <a:gd name="connsiteX1924" fmla="*/ 7850345 w 7934757"/>
              <a:gd name="connsiteY1924" fmla="*/ 1286788 h 6858000"/>
              <a:gd name="connsiteX1925" fmla="*/ 7512695 w 7934757"/>
              <a:gd name="connsiteY1925" fmla="*/ 1286788 h 6858000"/>
              <a:gd name="connsiteX1926" fmla="*/ 7597109 w 7934757"/>
              <a:gd name="connsiteY1926" fmla="*/ 1371200 h 6858000"/>
              <a:gd name="connsiteX1927" fmla="*/ 7512695 w 7934757"/>
              <a:gd name="connsiteY1927" fmla="*/ 1455612 h 6858000"/>
              <a:gd name="connsiteX1928" fmla="*/ 7428283 w 7934757"/>
              <a:gd name="connsiteY1928" fmla="*/ 1371200 h 6858000"/>
              <a:gd name="connsiteX1929" fmla="*/ 7512695 w 7934757"/>
              <a:gd name="connsiteY1929" fmla="*/ 1286788 h 6858000"/>
              <a:gd name="connsiteX1930" fmla="*/ 7175045 w 7934757"/>
              <a:gd name="connsiteY1930" fmla="*/ 1286788 h 6858000"/>
              <a:gd name="connsiteX1931" fmla="*/ 7259458 w 7934757"/>
              <a:gd name="connsiteY1931" fmla="*/ 1371200 h 6858000"/>
              <a:gd name="connsiteX1932" fmla="*/ 7175045 w 7934757"/>
              <a:gd name="connsiteY1932" fmla="*/ 1455612 h 6858000"/>
              <a:gd name="connsiteX1933" fmla="*/ 7090633 w 7934757"/>
              <a:gd name="connsiteY1933" fmla="*/ 1371200 h 6858000"/>
              <a:gd name="connsiteX1934" fmla="*/ 7175045 w 7934757"/>
              <a:gd name="connsiteY1934" fmla="*/ 1286788 h 6858000"/>
              <a:gd name="connsiteX1935" fmla="*/ 6837397 w 7934757"/>
              <a:gd name="connsiteY1935" fmla="*/ 1286788 h 6858000"/>
              <a:gd name="connsiteX1936" fmla="*/ 6921809 w 7934757"/>
              <a:gd name="connsiteY1936" fmla="*/ 1371200 h 6858000"/>
              <a:gd name="connsiteX1937" fmla="*/ 6837397 w 7934757"/>
              <a:gd name="connsiteY1937" fmla="*/ 1455612 h 6858000"/>
              <a:gd name="connsiteX1938" fmla="*/ 6752985 w 7934757"/>
              <a:gd name="connsiteY1938" fmla="*/ 1371200 h 6858000"/>
              <a:gd name="connsiteX1939" fmla="*/ 6837397 w 7934757"/>
              <a:gd name="connsiteY1939" fmla="*/ 1286788 h 6858000"/>
              <a:gd name="connsiteX1940" fmla="*/ 6499747 w 7934757"/>
              <a:gd name="connsiteY1940" fmla="*/ 1286788 h 6858000"/>
              <a:gd name="connsiteX1941" fmla="*/ 6584161 w 7934757"/>
              <a:gd name="connsiteY1941" fmla="*/ 1371200 h 6858000"/>
              <a:gd name="connsiteX1942" fmla="*/ 6499747 w 7934757"/>
              <a:gd name="connsiteY1942" fmla="*/ 1455612 h 6858000"/>
              <a:gd name="connsiteX1943" fmla="*/ 6415335 w 7934757"/>
              <a:gd name="connsiteY1943" fmla="*/ 1371200 h 6858000"/>
              <a:gd name="connsiteX1944" fmla="*/ 6499747 w 7934757"/>
              <a:gd name="connsiteY1944" fmla="*/ 1286788 h 6858000"/>
              <a:gd name="connsiteX1945" fmla="*/ 6162098 w 7934757"/>
              <a:gd name="connsiteY1945" fmla="*/ 1286788 h 6858000"/>
              <a:gd name="connsiteX1946" fmla="*/ 6246510 w 7934757"/>
              <a:gd name="connsiteY1946" fmla="*/ 1371200 h 6858000"/>
              <a:gd name="connsiteX1947" fmla="*/ 6162098 w 7934757"/>
              <a:gd name="connsiteY1947" fmla="*/ 1455612 h 6858000"/>
              <a:gd name="connsiteX1948" fmla="*/ 6077686 w 7934757"/>
              <a:gd name="connsiteY1948" fmla="*/ 1371200 h 6858000"/>
              <a:gd name="connsiteX1949" fmla="*/ 6162098 w 7934757"/>
              <a:gd name="connsiteY1949" fmla="*/ 1286788 h 6858000"/>
              <a:gd name="connsiteX1950" fmla="*/ 5824449 w 7934757"/>
              <a:gd name="connsiteY1950" fmla="*/ 1286788 h 6858000"/>
              <a:gd name="connsiteX1951" fmla="*/ 5908861 w 7934757"/>
              <a:gd name="connsiteY1951" fmla="*/ 1371200 h 6858000"/>
              <a:gd name="connsiteX1952" fmla="*/ 5824449 w 7934757"/>
              <a:gd name="connsiteY1952" fmla="*/ 1455612 h 6858000"/>
              <a:gd name="connsiteX1953" fmla="*/ 5740037 w 7934757"/>
              <a:gd name="connsiteY1953" fmla="*/ 1371200 h 6858000"/>
              <a:gd name="connsiteX1954" fmla="*/ 5824449 w 7934757"/>
              <a:gd name="connsiteY1954" fmla="*/ 1286788 h 6858000"/>
              <a:gd name="connsiteX1955" fmla="*/ 5486800 w 7934757"/>
              <a:gd name="connsiteY1955" fmla="*/ 1286788 h 6858000"/>
              <a:gd name="connsiteX1956" fmla="*/ 5571212 w 7934757"/>
              <a:gd name="connsiteY1956" fmla="*/ 1371200 h 6858000"/>
              <a:gd name="connsiteX1957" fmla="*/ 5486800 w 7934757"/>
              <a:gd name="connsiteY1957" fmla="*/ 1455612 h 6858000"/>
              <a:gd name="connsiteX1958" fmla="*/ 5402388 w 7934757"/>
              <a:gd name="connsiteY1958" fmla="*/ 1371200 h 6858000"/>
              <a:gd name="connsiteX1959" fmla="*/ 5486800 w 7934757"/>
              <a:gd name="connsiteY1959" fmla="*/ 1286788 h 6858000"/>
              <a:gd name="connsiteX1960" fmla="*/ 5149151 w 7934757"/>
              <a:gd name="connsiteY1960" fmla="*/ 1286788 h 6858000"/>
              <a:gd name="connsiteX1961" fmla="*/ 5233563 w 7934757"/>
              <a:gd name="connsiteY1961" fmla="*/ 1371200 h 6858000"/>
              <a:gd name="connsiteX1962" fmla="*/ 5149151 w 7934757"/>
              <a:gd name="connsiteY1962" fmla="*/ 1455612 h 6858000"/>
              <a:gd name="connsiteX1963" fmla="*/ 5064739 w 7934757"/>
              <a:gd name="connsiteY1963" fmla="*/ 1371200 h 6858000"/>
              <a:gd name="connsiteX1964" fmla="*/ 5149151 w 7934757"/>
              <a:gd name="connsiteY1964" fmla="*/ 1286788 h 6858000"/>
              <a:gd name="connsiteX1965" fmla="*/ 4811502 w 7934757"/>
              <a:gd name="connsiteY1965" fmla="*/ 1286788 h 6858000"/>
              <a:gd name="connsiteX1966" fmla="*/ 4895914 w 7934757"/>
              <a:gd name="connsiteY1966" fmla="*/ 1371200 h 6858000"/>
              <a:gd name="connsiteX1967" fmla="*/ 4811502 w 7934757"/>
              <a:gd name="connsiteY1967" fmla="*/ 1455612 h 6858000"/>
              <a:gd name="connsiteX1968" fmla="*/ 4727090 w 7934757"/>
              <a:gd name="connsiteY1968" fmla="*/ 1371200 h 6858000"/>
              <a:gd name="connsiteX1969" fmla="*/ 4811502 w 7934757"/>
              <a:gd name="connsiteY1969" fmla="*/ 1286788 h 6858000"/>
              <a:gd name="connsiteX1970" fmla="*/ 4473853 w 7934757"/>
              <a:gd name="connsiteY1970" fmla="*/ 1286788 h 6858000"/>
              <a:gd name="connsiteX1971" fmla="*/ 4558265 w 7934757"/>
              <a:gd name="connsiteY1971" fmla="*/ 1371200 h 6858000"/>
              <a:gd name="connsiteX1972" fmla="*/ 4473853 w 7934757"/>
              <a:gd name="connsiteY1972" fmla="*/ 1455612 h 6858000"/>
              <a:gd name="connsiteX1973" fmla="*/ 4389440 w 7934757"/>
              <a:gd name="connsiteY1973" fmla="*/ 1371200 h 6858000"/>
              <a:gd name="connsiteX1974" fmla="*/ 4473853 w 7934757"/>
              <a:gd name="connsiteY1974" fmla="*/ 1286788 h 6858000"/>
              <a:gd name="connsiteX1975" fmla="*/ 4136203 w 7934757"/>
              <a:gd name="connsiteY1975" fmla="*/ 1286788 h 6858000"/>
              <a:gd name="connsiteX1976" fmla="*/ 4220615 w 7934757"/>
              <a:gd name="connsiteY1976" fmla="*/ 1371200 h 6858000"/>
              <a:gd name="connsiteX1977" fmla="*/ 4136203 w 7934757"/>
              <a:gd name="connsiteY1977" fmla="*/ 1455612 h 6858000"/>
              <a:gd name="connsiteX1978" fmla="*/ 4051791 w 7934757"/>
              <a:gd name="connsiteY1978" fmla="*/ 1371200 h 6858000"/>
              <a:gd name="connsiteX1979" fmla="*/ 4136203 w 7934757"/>
              <a:gd name="connsiteY1979" fmla="*/ 1286788 h 6858000"/>
              <a:gd name="connsiteX1980" fmla="*/ 3798554 w 7934757"/>
              <a:gd name="connsiteY1980" fmla="*/ 1286788 h 6858000"/>
              <a:gd name="connsiteX1981" fmla="*/ 3882966 w 7934757"/>
              <a:gd name="connsiteY1981" fmla="*/ 1371200 h 6858000"/>
              <a:gd name="connsiteX1982" fmla="*/ 3798554 w 7934757"/>
              <a:gd name="connsiteY1982" fmla="*/ 1455612 h 6858000"/>
              <a:gd name="connsiteX1983" fmla="*/ 3714142 w 7934757"/>
              <a:gd name="connsiteY1983" fmla="*/ 1371200 h 6858000"/>
              <a:gd name="connsiteX1984" fmla="*/ 3798554 w 7934757"/>
              <a:gd name="connsiteY1984" fmla="*/ 1286788 h 6858000"/>
              <a:gd name="connsiteX1985" fmla="*/ 3460905 w 7934757"/>
              <a:gd name="connsiteY1985" fmla="*/ 1286788 h 6858000"/>
              <a:gd name="connsiteX1986" fmla="*/ 3545317 w 7934757"/>
              <a:gd name="connsiteY1986" fmla="*/ 1371200 h 6858000"/>
              <a:gd name="connsiteX1987" fmla="*/ 3460905 w 7934757"/>
              <a:gd name="connsiteY1987" fmla="*/ 1455612 h 6858000"/>
              <a:gd name="connsiteX1988" fmla="*/ 3376493 w 7934757"/>
              <a:gd name="connsiteY1988" fmla="*/ 1371200 h 6858000"/>
              <a:gd name="connsiteX1989" fmla="*/ 3460905 w 7934757"/>
              <a:gd name="connsiteY1989" fmla="*/ 1286788 h 6858000"/>
              <a:gd name="connsiteX1990" fmla="*/ 3123255 w 7934757"/>
              <a:gd name="connsiteY1990" fmla="*/ 1286788 h 6858000"/>
              <a:gd name="connsiteX1991" fmla="*/ 3207668 w 7934757"/>
              <a:gd name="connsiteY1991" fmla="*/ 1371200 h 6858000"/>
              <a:gd name="connsiteX1992" fmla="*/ 3123255 w 7934757"/>
              <a:gd name="connsiteY1992" fmla="*/ 1455612 h 6858000"/>
              <a:gd name="connsiteX1993" fmla="*/ 3038843 w 7934757"/>
              <a:gd name="connsiteY1993" fmla="*/ 1371200 h 6858000"/>
              <a:gd name="connsiteX1994" fmla="*/ 3123255 w 7934757"/>
              <a:gd name="connsiteY1994" fmla="*/ 1286788 h 6858000"/>
              <a:gd name="connsiteX1995" fmla="*/ 2785607 w 7934757"/>
              <a:gd name="connsiteY1995" fmla="*/ 1286788 h 6858000"/>
              <a:gd name="connsiteX1996" fmla="*/ 2870019 w 7934757"/>
              <a:gd name="connsiteY1996" fmla="*/ 1371200 h 6858000"/>
              <a:gd name="connsiteX1997" fmla="*/ 2785607 w 7934757"/>
              <a:gd name="connsiteY1997" fmla="*/ 1455612 h 6858000"/>
              <a:gd name="connsiteX1998" fmla="*/ 2701195 w 7934757"/>
              <a:gd name="connsiteY1998" fmla="*/ 1371200 h 6858000"/>
              <a:gd name="connsiteX1999" fmla="*/ 2785607 w 7934757"/>
              <a:gd name="connsiteY1999" fmla="*/ 1286788 h 6858000"/>
              <a:gd name="connsiteX2000" fmla="*/ 2447957 w 7934757"/>
              <a:gd name="connsiteY2000" fmla="*/ 1286788 h 6858000"/>
              <a:gd name="connsiteX2001" fmla="*/ 2532369 w 7934757"/>
              <a:gd name="connsiteY2001" fmla="*/ 1371200 h 6858000"/>
              <a:gd name="connsiteX2002" fmla="*/ 2447957 w 7934757"/>
              <a:gd name="connsiteY2002" fmla="*/ 1455612 h 6858000"/>
              <a:gd name="connsiteX2003" fmla="*/ 2363545 w 7934757"/>
              <a:gd name="connsiteY2003" fmla="*/ 1371200 h 6858000"/>
              <a:gd name="connsiteX2004" fmla="*/ 2447957 w 7934757"/>
              <a:gd name="connsiteY2004" fmla="*/ 1286788 h 6858000"/>
              <a:gd name="connsiteX2005" fmla="*/ 2110308 w 7934757"/>
              <a:gd name="connsiteY2005" fmla="*/ 1286788 h 6858000"/>
              <a:gd name="connsiteX2006" fmla="*/ 2194721 w 7934757"/>
              <a:gd name="connsiteY2006" fmla="*/ 1371200 h 6858000"/>
              <a:gd name="connsiteX2007" fmla="*/ 2110308 w 7934757"/>
              <a:gd name="connsiteY2007" fmla="*/ 1455612 h 6858000"/>
              <a:gd name="connsiteX2008" fmla="*/ 2025896 w 7934757"/>
              <a:gd name="connsiteY2008" fmla="*/ 1371200 h 6858000"/>
              <a:gd name="connsiteX2009" fmla="*/ 2110308 w 7934757"/>
              <a:gd name="connsiteY2009" fmla="*/ 1286788 h 6858000"/>
              <a:gd name="connsiteX2010" fmla="*/ 1772659 w 7934757"/>
              <a:gd name="connsiteY2010" fmla="*/ 1286788 h 6858000"/>
              <a:gd name="connsiteX2011" fmla="*/ 1857071 w 7934757"/>
              <a:gd name="connsiteY2011" fmla="*/ 1371200 h 6858000"/>
              <a:gd name="connsiteX2012" fmla="*/ 1772659 w 7934757"/>
              <a:gd name="connsiteY2012" fmla="*/ 1455612 h 6858000"/>
              <a:gd name="connsiteX2013" fmla="*/ 1688247 w 7934757"/>
              <a:gd name="connsiteY2013" fmla="*/ 1371200 h 6858000"/>
              <a:gd name="connsiteX2014" fmla="*/ 1772659 w 7934757"/>
              <a:gd name="connsiteY2014" fmla="*/ 1286788 h 6858000"/>
              <a:gd name="connsiteX2015" fmla="*/ 1435014 w 7934757"/>
              <a:gd name="connsiteY2015" fmla="*/ 1286788 h 6858000"/>
              <a:gd name="connsiteX2016" fmla="*/ 1519422 w 7934757"/>
              <a:gd name="connsiteY2016" fmla="*/ 1371200 h 6858000"/>
              <a:gd name="connsiteX2017" fmla="*/ 1435014 w 7934757"/>
              <a:gd name="connsiteY2017" fmla="*/ 1455612 h 6858000"/>
              <a:gd name="connsiteX2018" fmla="*/ 1350601 w 7934757"/>
              <a:gd name="connsiteY2018" fmla="*/ 1371200 h 6858000"/>
              <a:gd name="connsiteX2019" fmla="*/ 1435014 w 7934757"/>
              <a:gd name="connsiteY2019" fmla="*/ 1286788 h 6858000"/>
              <a:gd name="connsiteX2020" fmla="*/ 1097361 w 7934757"/>
              <a:gd name="connsiteY2020" fmla="*/ 1286788 h 6858000"/>
              <a:gd name="connsiteX2021" fmla="*/ 1181773 w 7934757"/>
              <a:gd name="connsiteY2021" fmla="*/ 1371200 h 6858000"/>
              <a:gd name="connsiteX2022" fmla="*/ 1097361 w 7934757"/>
              <a:gd name="connsiteY2022" fmla="*/ 1455612 h 6858000"/>
              <a:gd name="connsiteX2023" fmla="*/ 1012948 w 7934757"/>
              <a:gd name="connsiteY2023" fmla="*/ 1371200 h 6858000"/>
              <a:gd name="connsiteX2024" fmla="*/ 1097361 w 7934757"/>
              <a:gd name="connsiteY2024" fmla="*/ 1286788 h 6858000"/>
              <a:gd name="connsiteX2025" fmla="*/ 759711 w 7934757"/>
              <a:gd name="connsiteY2025" fmla="*/ 1286788 h 6858000"/>
              <a:gd name="connsiteX2026" fmla="*/ 844124 w 7934757"/>
              <a:gd name="connsiteY2026" fmla="*/ 1371200 h 6858000"/>
              <a:gd name="connsiteX2027" fmla="*/ 759711 w 7934757"/>
              <a:gd name="connsiteY2027" fmla="*/ 1455612 h 6858000"/>
              <a:gd name="connsiteX2028" fmla="*/ 675299 w 7934757"/>
              <a:gd name="connsiteY2028" fmla="*/ 1371200 h 6858000"/>
              <a:gd name="connsiteX2029" fmla="*/ 759711 w 7934757"/>
              <a:gd name="connsiteY2029" fmla="*/ 1286788 h 6858000"/>
              <a:gd name="connsiteX2030" fmla="*/ 422066 w 7934757"/>
              <a:gd name="connsiteY2030" fmla="*/ 1286788 h 6858000"/>
              <a:gd name="connsiteX2031" fmla="*/ 506480 w 7934757"/>
              <a:gd name="connsiteY2031" fmla="*/ 1371200 h 6858000"/>
              <a:gd name="connsiteX2032" fmla="*/ 422066 w 7934757"/>
              <a:gd name="connsiteY2032" fmla="*/ 1455612 h 6858000"/>
              <a:gd name="connsiteX2033" fmla="*/ 337653 w 7934757"/>
              <a:gd name="connsiteY2033" fmla="*/ 1371200 h 6858000"/>
              <a:gd name="connsiteX2034" fmla="*/ 422066 w 7934757"/>
              <a:gd name="connsiteY2034" fmla="*/ 1286788 h 6858000"/>
              <a:gd name="connsiteX2035" fmla="*/ 84412 w 7934757"/>
              <a:gd name="connsiteY2035" fmla="*/ 1286788 h 6858000"/>
              <a:gd name="connsiteX2036" fmla="*/ 168826 w 7934757"/>
              <a:gd name="connsiteY2036" fmla="*/ 1371200 h 6858000"/>
              <a:gd name="connsiteX2037" fmla="*/ 84412 w 7934757"/>
              <a:gd name="connsiteY2037" fmla="*/ 1455612 h 6858000"/>
              <a:gd name="connsiteX2038" fmla="*/ 0 w 7934757"/>
              <a:gd name="connsiteY2038" fmla="*/ 1371200 h 6858000"/>
              <a:gd name="connsiteX2039" fmla="*/ 84412 w 7934757"/>
              <a:gd name="connsiteY2039" fmla="*/ 1286788 h 6858000"/>
              <a:gd name="connsiteX2040" fmla="*/ 7850345 w 7934757"/>
              <a:gd name="connsiteY2040" fmla="*/ 949138 h 6858000"/>
              <a:gd name="connsiteX2041" fmla="*/ 7934757 w 7934757"/>
              <a:gd name="connsiteY2041" fmla="*/ 1033550 h 6858000"/>
              <a:gd name="connsiteX2042" fmla="*/ 7850345 w 7934757"/>
              <a:gd name="connsiteY2042" fmla="*/ 1117964 h 6858000"/>
              <a:gd name="connsiteX2043" fmla="*/ 7765933 w 7934757"/>
              <a:gd name="connsiteY2043" fmla="*/ 1033550 h 6858000"/>
              <a:gd name="connsiteX2044" fmla="*/ 7850345 w 7934757"/>
              <a:gd name="connsiteY2044" fmla="*/ 949138 h 6858000"/>
              <a:gd name="connsiteX2045" fmla="*/ 7512695 w 7934757"/>
              <a:gd name="connsiteY2045" fmla="*/ 949138 h 6858000"/>
              <a:gd name="connsiteX2046" fmla="*/ 7597109 w 7934757"/>
              <a:gd name="connsiteY2046" fmla="*/ 1033550 h 6858000"/>
              <a:gd name="connsiteX2047" fmla="*/ 7512695 w 7934757"/>
              <a:gd name="connsiteY2047" fmla="*/ 1117964 h 6858000"/>
              <a:gd name="connsiteX2048" fmla="*/ 7428283 w 7934757"/>
              <a:gd name="connsiteY2048" fmla="*/ 1033550 h 6858000"/>
              <a:gd name="connsiteX2049" fmla="*/ 7512695 w 7934757"/>
              <a:gd name="connsiteY2049" fmla="*/ 949138 h 6858000"/>
              <a:gd name="connsiteX2050" fmla="*/ 7175045 w 7934757"/>
              <a:gd name="connsiteY2050" fmla="*/ 949138 h 6858000"/>
              <a:gd name="connsiteX2051" fmla="*/ 7259458 w 7934757"/>
              <a:gd name="connsiteY2051" fmla="*/ 1033550 h 6858000"/>
              <a:gd name="connsiteX2052" fmla="*/ 7175045 w 7934757"/>
              <a:gd name="connsiteY2052" fmla="*/ 1117964 h 6858000"/>
              <a:gd name="connsiteX2053" fmla="*/ 7090633 w 7934757"/>
              <a:gd name="connsiteY2053" fmla="*/ 1033550 h 6858000"/>
              <a:gd name="connsiteX2054" fmla="*/ 7175045 w 7934757"/>
              <a:gd name="connsiteY2054" fmla="*/ 949138 h 6858000"/>
              <a:gd name="connsiteX2055" fmla="*/ 6837397 w 7934757"/>
              <a:gd name="connsiteY2055" fmla="*/ 949138 h 6858000"/>
              <a:gd name="connsiteX2056" fmla="*/ 6921809 w 7934757"/>
              <a:gd name="connsiteY2056" fmla="*/ 1033550 h 6858000"/>
              <a:gd name="connsiteX2057" fmla="*/ 6837397 w 7934757"/>
              <a:gd name="connsiteY2057" fmla="*/ 1117964 h 6858000"/>
              <a:gd name="connsiteX2058" fmla="*/ 6752985 w 7934757"/>
              <a:gd name="connsiteY2058" fmla="*/ 1033550 h 6858000"/>
              <a:gd name="connsiteX2059" fmla="*/ 6837397 w 7934757"/>
              <a:gd name="connsiteY2059" fmla="*/ 949138 h 6858000"/>
              <a:gd name="connsiteX2060" fmla="*/ 6499747 w 7934757"/>
              <a:gd name="connsiteY2060" fmla="*/ 949138 h 6858000"/>
              <a:gd name="connsiteX2061" fmla="*/ 6584161 w 7934757"/>
              <a:gd name="connsiteY2061" fmla="*/ 1033550 h 6858000"/>
              <a:gd name="connsiteX2062" fmla="*/ 6499747 w 7934757"/>
              <a:gd name="connsiteY2062" fmla="*/ 1117964 h 6858000"/>
              <a:gd name="connsiteX2063" fmla="*/ 6415335 w 7934757"/>
              <a:gd name="connsiteY2063" fmla="*/ 1033550 h 6858000"/>
              <a:gd name="connsiteX2064" fmla="*/ 6499747 w 7934757"/>
              <a:gd name="connsiteY2064" fmla="*/ 949138 h 6858000"/>
              <a:gd name="connsiteX2065" fmla="*/ 6162098 w 7934757"/>
              <a:gd name="connsiteY2065" fmla="*/ 949138 h 6858000"/>
              <a:gd name="connsiteX2066" fmla="*/ 6246510 w 7934757"/>
              <a:gd name="connsiteY2066" fmla="*/ 1033550 h 6858000"/>
              <a:gd name="connsiteX2067" fmla="*/ 6162098 w 7934757"/>
              <a:gd name="connsiteY2067" fmla="*/ 1117964 h 6858000"/>
              <a:gd name="connsiteX2068" fmla="*/ 6077686 w 7934757"/>
              <a:gd name="connsiteY2068" fmla="*/ 1033550 h 6858000"/>
              <a:gd name="connsiteX2069" fmla="*/ 6162098 w 7934757"/>
              <a:gd name="connsiteY2069" fmla="*/ 949138 h 6858000"/>
              <a:gd name="connsiteX2070" fmla="*/ 5824449 w 7934757"/>
              <a:gd name="connsiteY2070" fmla="*/ 949138 h 6858000"/>
              <a:gd name="connsiteX2071" fmla="*/ 5908861 w 7934757"/>
              <a:gd name="connsiteY2071" fmla="*/ 1033550 h 6858000"/>
              <a:gd name="connsiteX2072" fmla="*/ 5824449 w 7934757"/>
              <a:gd name="connsiteY2072" fmla="*/ 1117964 h 6858000"/>
              <a:gd name="connsiteX2073" fmla="*/ 5740037 w 7934757"/>
              <a:gd name="connsiteY2073" fmla="*/ 1033550 h 6858000"/>
              <a:gd name="connsiteX2074" fmla="*/ 5824449 w 7934757"/>
              <a:gd name="connsiteY2074" fmla="*/ 949138 h 6858000"/>
              <a:gd name="connsiteX2075" fmla="*/ 5486800 w 7934757"/>
              <a:gd name="connsiteY2075" fmla="*/ 949138 h 6858000"/>
              <a:gd name="connsiteX2076" fmla="*/ 5571212 w 7934757"/>
              <a:gd name="connsiteY2076" fmla="*/ 1033550 h 6858000"/>
              <a:gd name="connsiteX2077" fmla="*/ 5486800 w 7934757"/>
              <a:gd name="connsiteY2077" fmla="*/ 1117964 h 6858000"/>
              <a:gd name="connsiteX2078" fmla="*/ 5402388 w 7934757"/>
              <a:gd name="connsiteY2078" fmla="*/ 1033550 h 6858000"/>
              <a:gd name="connsiteX2079" fmla="*/ 5486800 w 7934757"/>
              <a:gd name="connsiteY2079" fmla="*/ 949138 h 6858000"/>
              <a:gd name="connsiteX2080" fmla="*/ 5149151 w 7934757"/>
              <a:gd name="connsiteY2080" fmla="*/ 949138 h 6858000"/>
              <a:gd name="connsiteX2081" fmla="*/ 5233563 w 7934757"/>
              <a:gd name="connsiteY2081" fmla="*/ 1033550 h 6858000"/>
              <a:gd name="connsiteX2082" fmla="*/ 5149151 w 7934757"/>
              <a:gd name="connsiteY2082" fmla="*/ 1117964 h 6858000"/>
              <a:gd name="connsiteX2083" fmla="*/ 5064739 w 7934757"/>
              <a:gd name="connsiteY2083" fmla="*/ 1033550 h 6858000"/>
              <a:gd name="connsiteX2084" fmla="*/ 5149151 w 7934757"/>
              <a:gd name="connsiteY2084" fmla="*/ 949138 h 6858000"/>
              <a:gd name="connsiteX2085" fmla="*/ 4811502 w 7934757"/>
              <a:gd name="connsiteY2085" fmla="*/ 949138 h 6858000"/>
              <a:gd name="connsiteX2086" fmla="*/ 4895914 w 7934757"/>
              <a:gd name="connsiteY2086" fmla="*/ 1033550 h 6858000"/>
              <a:gd name="connsiteX2087" fmla="*/ 4811502 w 7934757"/>
              <a:gd name="connsiteY2087" fmla="*/ 1117964 h 6858000"/>
              <a:gd name="connsiteX2088" fmla="*/ 4727090 w 7934757"/>
              <a:gd name="connsiteY2088" fmla="*/ 1033550 h 6858000"/>
              <a:gd name="connsiteX2089" fmla="*/ 4811502 w 7934757"/>
              <a:gd name="connsiteY2089" fmla="*/ 949138 h 6858000"/>
              <a:gd name="connsiteX2090" fmla="*/ 4473853 w 7934757"/>
              <a:gd name="connsiteY2090" fmla="*/ 949138 h 6858000"/>
              <a:gd name="connsiteX2091" fmla="*/ 4558265 w 7934757"/>
              <a:gd name="connsiteY2091" fmla="*/ 1033550 h 6858000"/>
              <a:gd name="connsiteX2092" fmla="*/ 4473853 w 7934757"/>
              <a:gd name="connsiteY2092" fmla="*/ 1117964 h 6858000"/>
              <a:gd name="connsiteX2093" fmla="*/ 4389440 w 7934757"/>
              <a:gd name="connsiteY2093" fmla="*/ 1033550 h 6858000"/>
              <a:gd name="connsiteX2094" fmla="*/ 4473853 w 7934757"/>
              <a:gd name="connsiteY2094" fmla="*/ 949138 h 6858000"/>
              <a:gd name="connsiteX2095" fmla="*/ 4136203 w 7934757"/>
              <a:gd name="connsiteY2095" fmla="*/ 949138 h 6858000"/>
              <a:gd name="connsiteX2096" fmla="*/ 4220615 w 7934757"/>
              <a:gd name="connsiteY2096" fmla="*/ 1033550 h 6858000"/>
              <a:gd name="connsiteX2097" fmla="*/ 4136203 w 7934757"/>
              <a:gd name="connsiteY2097" fmla="*/ 1117964 h 6858000"/>
              <a:gd name="connsiteX2098" fmla="*/ 4051791 w 7934757"/>
              <a:gd name="connsiteY2098" fmla="*/ 1033550 h 6858000"/>
              <a:gd name="connsiteX2099" fmla="*/ 4136203 w 7934757"/>
              <a:gd name="connsiteY2099" fmla="*/ 949138 h 6858000"/>
              <a:gd name="connsiteX2100" fmla="*/ 3798554 w 7934757"/>
              <a:gd name="connsiteY2100" fmla="*/ 949138 h 6858000"/>
              <a:gd name="connsiteX2101" fmla="*/ 3882966 w 7934757"/>
              <a:gd name="connsiteY2101" fmla="*/ 1033550 h 6858000"/>
              <a:gd name="connsiteX2102" fmla="*/ 3798554 w 7934757"/>
              <a:gd name="connsiteY2102" fmla="*/ 1117964 h 6858000"/>
              <a:gd name="connsiteX2103" fmla="*/ 3714142 w 7934757"/>
              <a:gd name="connsiteY2103" fmla="*/ 1033550 h 6858000"/>
              <a:gd name="connsiteX2104" fmla="*/ 3798554 w 7934757"/>
              <a:gd name="connsiteY2104" fmla="*/ 949138 h 6858000"/>
              <a:gd name="connsiteX2105" fmla="*/ 3460905 w 7934757"/>
              <a:gd name="connsiteY2105" fmla="*/ 949138 h 6858000"/>
              <a:gd name="connsiteX2106" fmla="*/ 3545317 w 7934757"/>
              <a:gd name="connsiteY2106" fmla="*/ 1033550 h 6858000"/>
              <a:gd name="connsiteX2107" fmla="*/ 3460905 w 7934757"/>
              <a:gd name="connsiteY2107" fmla="*/ 1117964 h 6858000"/>
              <a:gd name="connsiteX2108" fmla="*/ 3376493 w 7934757"/>
              <a:gd name="connsiteY2108" fmla="*/ 1033550 h 6858000"/>
              <a:gd name="connsiteX2109" fmla="*/ 3460905 w 7934757"/>
              <a:gd name="connsiteY2109" fmla="*/ 949138 h 6858000"/>
              <a:gd name="connsiteX2110" fmla="*/ 3123255 w 7934757"/>
              <a:gd name="connsiteY2110" fmla="*/ 949138 h 6858000"/>
              <a:gd name="connsiteX2111" fmla="*/ 3207668 w 7934757"/>
              <a:gd name="connsiteY2111" fmla="*/ 1033550 h 6858000"/>
              <a:gd name="connsiteX2112" fmla="*/ 3123255 w 7934757"/>
              <a:gd name="connsiteY2112" fmla="*/ 1117964 h 6858000"/>
              <a:gd name="connsiteX2113" fmla="*/ 3038843 w 7934757"/>
              <a:gd name="connsiteY2113" fmla="*/ 1033550 h 6858000"/>
              <a:gd name="connsiteX2114" fmla="*/ 3123255 w 7934757"/>
              <a:gd name="connsiteY2114" fmla="*/ 949138 h 6858000"/>
              <a:gd name="connsiteX2115" fmla="*/ 2785607 w 7934757"/>
              <a:gd name="connsiteY2115" fmla="*/ 949138 h 6858000"/>
              <a:gd name="connsiteX2116" fmla="*/ 2870019 w 7934757"/>
              <a:gd name="connsiteY2116" fmla="*/ 1033550 h 6858000"/>
              <a:gd name="connsiteX2117" fmla="*/ 2785607 w 7934757"/>
              <a:gd name="connsiteY2117" fmla="*/ 1117964 h 6858000"/>
              <a:gd name="connsiteX2118" fmla="*/ 2701195 w 7934757"/>
              <a:gd name="connsiteY2118" fmla="*/ 1033550 h 6858000"/>
              <a:gd name="connsiteX2119" fmla="*/ 2785607 w 7934757"/>
              <a:gd name="connsiteY2119" fmla="*/ 949138 h 6858000"/>
              <a:gd name="connsiteX2120" fmla="*/ 2447957 w 7934757"/>
              <a:gd name="connsiteY2120" fmla="*/ 949138 h 6858000"/>
              <a:gd name="connsiteX2121" fmla="*/ 2532369 w 7934757"/>
              <a:gd name="connsiteY2121" fmla="*/ 1033550 h 6858000"/>
              <a:gd name="connsiteX2122" fmla="*/ 2447957 w 7934757"/>
              <a:gd name="connsiteY2122" fmla="*/ 1117964 h 6858000"/>
              <a:gd name="connsiteX2123" fmla="*/ 2363545 w 7934757"/>
              <a:gd name="connsiteY2123" fmla="*/ 1033550 h 6858000"/>
              <a:gd name="connsiteX2124" fmla="*/ 2447957 w 7934757"/>
              <a:gd name="connsiteY2124" fmla="*/ 949138 h 6858000"/>
              <a:gd name="connsiteX2125" fmla="*/ 2110308 w 7934757"/>
              <a:gd name="connsiteY2125" fmla="*/ 949138 h 6858000"/>
              <a:gd name="connsiteX2126" fmla="*/ 2194721 w 7934757"/>
              <a:gd name="connsiteY2126" fmla="*/ 1033550 h 6858000"/>
              <a:gd name="connsiteX2127" fmla="*/ 2110308 w 7934757"/>
              <a:gd name="connsiteY2127" fmla="*/ 1117964 h 6858000"/>
              <a:gd name="connsiteX2128" fmla="*/ 2025896 w 7934757"/>
              <a:gd name="connsiteY2128" fmla="*/ 1033550 h 6858000"/>
              <a:gd name="connsiteX2129" fmla="*/ 2110308 w 7934757"/>
              <a:gd name="connsiteY2129" fmla="*/ 949138 h 6858000"/>
              <a:gd name="connsiteX2130" fmla="*/ 1772659 w 7934757"/>
              <a:gd name="connsiteY2130" fmla="*/ 949138 h 6858000"/>
              <a:gd name="connsiteX2131" fmla="*/ 1857071 w 7934757"/>
              <a:gd name="connsiteY2131" fmla="*/ 1033550 h 6858000"/>
              <a:gd name="connsiteX2132" fmla="*/ 1772659 w 7934757"/>
              <a:gd name="connsiteY2132" fmla="*/ 1117964 h 6858000"/>
              <a:gd name="connsiteX2133" fmla="*/ 1688247 w 7934757"/>
              <a:gd name="connsiteY2133" fmla="*/ 1033550 h 6858000"/>
              <a:gd name="connsiteX2134" fmla="*/ 1772659 w 7934757"/>
              <a:gd name="connsiteY2134" fmla="*/ 949138 h 6858000"/>
              <a:gd name="connsiteX2135" fmla="*/ 1435014 w 7934757"/>
              <a:gd name="connsiteY2135" fmla="*/ 949138 h 6858000"/>
              <a:gd name="connsiteX2136" fmla="*/ 1519422 w 7934757"/>
              <a:gd name="connsiteY2136" fmla="*/ 1033550 h 6858000"/>
              <a:gd name="connsiteX2137" fmla="*/ 1435014 w 7934757"/>
              <a:gd name="connsiteY2137" fmla="*/ 1117964 h 6858000"/>
              <a:gd name="connsiteX2138" fmla="*/ 1350601 w 7934757"/>
              <a:gd name="connsiteY2138" fmla="*/ 1033550 h 6858000"/>
              <a:gd name="connsiteX2139" fmla="*/ 1435014 w 7934757"/>
              <a:gd name="connsiteY2139" fmla="*/ 949138 h 6858000"/>
              <a:gd name="connsiteX2140" fmla="*/ 1097361 w 7934757"/>
              <a:gd name="connsiteY2140" fmla="*/ 949138 h 6858000"/>
              <a:gd name="connsiteX2141" fmla="*/ 1181773 w 7934757"/>
              <a:gd name="connsiteY2141" fmla="*/ 1033550 h 6858000"/>
              <a:gd name="connsiteX2142" fmla="*/ 1097361 w 7934757"/>
              <a:gd name="connsiteY2142" fmla="*/ 1117964 h 6858000"/>
              <a:gd name="connsiteX2143" fmla="*/ 1012948 w 7934757"/>
              <a:gd name="connsiteY2143" fmla="*/ 1033550 h 6858000"/>
              <a:gd name="connsiteX2144" fmla="*/ 1097361 w 7934757"/>
              <a:gd name="connsiteY2144" fmla="*/ 949138 h 6858000"/>
              <a:gd name="connsiteX2145" fmla="*/ 759711 w 7934757"/>
              <a:gd name="connsiteY2145" fmla="*/ 949138 h 6858000"/>
              <a:gd name="connsiteX2146" fmla="*/ 844124 w 7934757"/>
              <a:gd name="connsiteY2146" fmla="*/ 1033550 h 6858000"/>
              <a:gd name="connsiteX2147" fmla="*/ 759711 w 7934757"/>
              <a:gd name="connsiteY2147" fmla="*/ 1117964 h 6858000"/>
              <a:gd name="connsiteX2148" fmla="*/ 675299 w 7934757"/>
              <a:gd name="connsiteY2148" fmla="*/ 1033550 h 6858000"/>
              <a:gd name="connsiteX2149" fmla="*/ 759711 w 7934757"/>
              <a:gd name="connsiteY2149" fmla="*/ 949138 h 6858000"/>
              <a:gd name="connsiteX2150" fmla="*/ 422066 w 7934757"/>
              <a:gd name="connsiteY2150" fmla="*/ 949138 h 6858000"/>
              <a:gd name="connsiteX2151" fmla="*/ 506479 w 7934757"/>
              <a:gd name="connsiteY2151" fmla="*/ 1033550 h 6858000"/>
              <a:gd name="connsiteX2152" fmla="*/ 422066 w 7934757"/>
              <a:gd name="connsiteY2152" fmla="*/ 1117964 h 6858000"/>
              <a:gd name="connsiteX2153" fmla="*/ 337653 w 7934757"/>
              <a:gd name="connsiteY2153" fmla="*/ 1033550 h 6858000"/>
              <a:gd name="connsiteX2154" fmla="*/ 422066 w 7934757"/>
              <a:gd name="connsiteY2154" fmla="*/ 949138 h 6858000"/>
              <a:gd name="connsiteX2155" fmla="*/ 84412 w 7934757"/>
              <a:gd name="connsiteY2155" fmla="*/ 949138 h 6858000"/>
              <a:gd name="connsiteX2156" fmla="*/ 168826 w 7934757"/>
              <a:gd name="connsiteY2156" fmla="*/ 1033550 h 6858000"/>
              <a:gd name="connsiteX2157" fmla="*/ 84412 w 7934757"/>
              <a:gd name="connsiteY2157" fmla="*/ 1117964 h 6858000"/>
              <a:gd name="connsiteX2158" fmla="*/ 0 w 7934757"/>
              <a:gd name="connsiteY2158" fmla="*/ 1033550 h 6858000"/>
              <a:gd name="connsiteX2159" fmla="*/ 84412 w 7934757"/>
              <a:gd name="connsiteY2159" fmla="*/ 949138 h 6858000"/>
              <a:gd name="connsiteX2160" fmla="*/ 7850345 w 7934757"/>
              <a:gd name="connsiteY2160" fmla="*/ 611489 h 6858000"/>
              <a:gd name="connsiteX2161" fmla="*/ 7934757 w 7934757"/>
              <a:gd name="connsiteY2161" fmla="*/ 695902 h 6858000"/>
              <a:gd name="connsiteX2162" fmla="*/ 7850345 w 7934757"/>
              <a:gd name="connsiteY2162" fmla="*/ 780314 h 6858000"/>
              <a:gd name="connsiteX2163" fmla="*/ 7765933 w 7934757"/>
              <a:gd name="connsiteY2163" fmla="*/ 695902 h 6858000"/>
              <a:gd name="connsiteX2164" fmla="*/ 7850345 w 7934757"/>
              <a:gd name="connsiteY2164" fmla="*/ 611489 h 6858000"/>
              <a:gd name="connsiteX2165" fmla="*/ 7512695 w 7934757"/>
              <a:gd name="connsiteY2165" fmla="*/ 611489 h 6858000"/>
              <a:gd name="connsiteX2166" fmla="*/ 7597109 w 7934757"/>
              <a:gd name="connsiteY2166" fmla="*/ 695902 h 6858000"/>
              <a:gd name="connsiteX2167" fmla="*/ 7512695 w 7934757"/>
              <a:gd name="connsiteY2167" fmla="*/ 780314 h 6858000"/>
              <a:gd name="connsiteX2168" fmla="*/ 7428283 w 7934757"/>
              <a:gd name="connsiteY2168" fmla="*/ 695902 h 6858000"/>
              <a:gd name="connsiteX2169" fmla="*/ 7512695 w 7934757"/>
              <a:gd name="connsiteY2169" fmla="*/ 611489 h 6858000"/>
              <a:gd name="connsiteX2170" fmla="*/ 7175045 w 7934757"/>
              <a:gd name="connsiteY2170" fmla="*/ 611489 h 6858000"/>
              <a:gd name="connsiteX2171" fmla="*/ 7259458 w 7934757"/>
              <a:gd name="connsiteY2171" fmla="*/ 695902 h 6858000"/>
              <a:gd name="connsiteX2172" fmla="*/ 7175045 w 7934757"/>
              <a:gd name="connsiteY2172" fmla="*/ 780314 h 6858000"/>
              <a:gd name="connsiteX2173" fmla="*/ 7090633 w 7934757"/>
              <a:gd name="connsiteY2173" fmla="*/ 695902 h 6858000"/>
              <a:gd name="connsiteX2174" fmla="*/ 7175045 w 7934757"/>
              <a:gd name="connsiteY2174" fmla="*/ 611489 h 6858000"/>
              <a:gd name="connsiteX2175" fmla="*/ 6837397 w 7934757"/>
              <a:gd name="connsiteY2175" fmla="*/ 611489 h 6858000"/>
              <a:gd name="connsiteX2176" fmla="*/ 6921809 w 7934757"/>
              <a:gd name="connsiteY2176" fmla="*/ 695902 h 6858000"/>
              <a:gd name="connsiteX2177" fmla="*/ 6837397 w 7934757"/>
              <a:gd name="connsiteY2177" fmla="*/ 780314 h 6858000"/>
              <a:gd name="connsiteX2178" fmla="*/ 6752985 w 7934757"/>
              <a:gd name="connsiteY2178" fmla="*/ 695902 h 6858000"/>
              <a:gd name="connsiteX2179" fmla="*/ 6837397 w 7934757"/>
              <a:gd name="connsiteY2179" fmla="*/ 611489 h 6858000"/>
              <a:gd name="connsiteX2180" fmla="*/ 6499747 w 7934757"/>
              <a:gd name="connsiteY2180" fmla="*/ 611489 h 6858000"/>
              <a:gd name="connsiteX2181" fmla="*/ 6584161 w 7934757"/>
              <a:gd name="connsiteY2181" fmla="*/ 695902 h 6858000"/>
              <a:gd name="connsiteX2182" fmla="*/ 6499747 w 7934757"/>
              <a:gd name="connsiteY2182" fmla="*/ 780314 h 6858000"/>
              <a:gd name="connsiteX2183" fmla="*/ 6415335 w 7934757"/>
              <a:gd name="connsiteY2183" fmla="*/ 695902 h 6858000"/>
              <a:gd name="connsiteX2184" fmla="*/ 6499747 w 7934757"/>
              <a:gd name="connsiteY2184" fmla="*/ 611489 h 6858000"/>
              <a:gd name="connsiteX2185" fmla="*/ 6162098 w 7934757"/>
              <a:gd name="connsiteY2185" fmla="*/ 611489 h 6858000"/>
              <a:gd name="connsiteX2186" fmla="*/ 6246510 w 7934757"/>
              <a:gd name="connsiteY2186" fmla="*/ 695902 h 6858000"/>
              <a:gd name="connsiteX2187" fmla="*/ 6162098 w 7934757"/>
              <a:gd name="connsiteY2187" fmla="*/ 780314 h 6858000"/>
              <a:gd name="connsiteX2188" fmla="*/ 6077686 w 7934757"/>
              <a:gd name="connsiteY2188" fmla="*/ 695902 h 6858000"/>
              <a:gd name="connsiteX2189" fmla="*/ 6162098 w 7934757"/>
              <a:gd name="connsiteY2189" fmla="*/ 611489 h 6858000"/>
              <a:gd name="connsiteX2190" fmla="*/ 5824449 w 7934757"/>
              <a:gd name="connsiteY2190" fmla="*/ 611489 h 6858000"/>
              <a:gd name="connsiteX2191" fmla="*/ 5908861 w 7934757"/>
              <a:gd name="connsiteY2191" fmla="*/ 695902 h 6858000"/>
              <a:gd name="connsiteX2192" fmla="*/ 5824449 w 7934757"/>
              <a:gd name="connsiteY2192" fmla="*/ 780314 h 6858000"/>
              <a:gd name="connsiteX2193" fmla="*/ 5740037 w 7934757"/>
              <a:gd name="connsiteY2193" fmla="*/ 695902 h 6858000"/>
              <a:gd name="connsiteX2194" fmla="*/ 5824449 w 7934757"/>
              <a:gd name="connsiteY2194" fmla="*/ 611489 h 6858000"/>
              <a:gd name="connsiteX2195" fmla="*/ 5486800 w 7934757"/>
              <a:gd name="connsiteY2195" fmla="*/ 611489 h 6858000"/>
              <a:gd name="connsiteX2196" fmla="*/ 5571212 w 7934757"/>
              <a:gd name="connsiteY2196" fmla="*/ 695902 h 6858000"/>
              <a:gd name="connsiteX2197" fmla="*/ 5486800 w 7934757"/>
              <a:gd name="connsiteY2197" fmla="*/ 780314 h 6858000"/>
              <a:gd name="connsiteX2198" fmla="*/ 5402388 w 7934757"/>
              <a:gd name="connsiteY2198" fmla="*/ 695902 h 6858000"/>
              <a:gd name="connsiteX2199" fmla="*/ 5486800 w 7934757"/>
              <a:gd name="connsiteY2199" fmla="*/ 611489 h 6858000"/>
              <a:gd name="connsiteX2200" fmla="*/ 5149151 w 7934757"/>
              <a:gd name="connsiteY2200" fmla="*/ 611489 h 6858000"/>
              <a:gd name="connsiteX2201" fmla="*/ 5233563 w 7934757"/>
              <a:gd name="connsiteY2201" fmla="*/ 695902 h 6858000"/>
              <a:gd name="connsiteX2202" fmla="*/ 5149151 w 7934757"/>
              <a:gd name="connsiteY2202" fmla="*/ 780314 h 6858000"/>
              <a:gd name="connsiteX2203" fmla="*/ 5064739 w 7934757"/>
              <a:gd name="connsiteY2203" fmla="*/ 695902 h 6858000"/>
              <a:gd name="connsiteX2204" fmla="*/ 5149151 w 7934757"/>
              <a:gd name="connsiteY2204" fmla="*/ 611489 h 6858000"/>
              <a:gd name="connsiteX2205" fmla="*/ 4811502 w 7934757"/>
              <a:gd name="connsiteY2205" fmla="*/ 611489 h 6858000"/>
              <a:gd name="connsiteX2206" fmla="*/ 4895914 w 7934757"/>
              <a:gd name="connsiteY2206" fmla="*/ 695902 h 6858000"/>
              <a:gd name="connsiteX2207" fmla="*/ 4811502 w 7934757"/>
              <a:gd name="connsiteY2207" fmla="*/ 780314 h 6858000"/>
              <a:gd name="connsiteX2208" fmla="*/ 4727090 w 7934757"/>
              <a:gd name="connsiteY2208" fmla="*/ 695902 h 6858000"/>
              <a:gd name="connsiteX2209" fmla="*/ 4811502 w 7934757"/>
              <a:gd name="connsiteY2209" fmla="*/ 611489 h 6858000"/>
              <a:gd name="connsiteX2210" fmla="*/ 4473853 w 7934757"/>
              <a:gd name="connsiteY2210" fmla="*/ 611489 h 6858000"/>
              <a:gd name="connsiteX2211" fmla="*/ 4558265 w 7934757"/>
              <a:gd name="connsiteY2211" fmla="*/ 695902 h 6858000"/>
              <a:gd name="connsiteX2212" fmla="*/ 4473853 w 7934757"/>
              <a:gd name="connsiteY2212" fmla="*/ 780314 h 6858000"/>
              <a:gd name="connsiteX2213" fmla="*/ 4389440 w 7934757"/>
              <a:gd name="connsiteY2213" fmla="*/ 695902 h 6858000"/>
              <a:gd name="connsiteX2214" fmla="*/ 4473853 w 7934757"/>
              <a:gd name="connsiteY2214" fmla="*/ 611489 h 6858000"/>
              <a:gd name="connsiteX2215" fmla="*/ 4136203 w 7934757"/>
              <a:gd name="connsiteY2215" fmla="*/ 611489 h 6858000"/>
              <a:gd name="connsiteX2216" fmla="*/ 4220615 w 7934757"/>
              <a:gd name="connsiteY2216" fmla="*/ 695902 h 6858000"/>
              <a:gd name="connsiteX2217" fmla="*/ 4136203 w 7934757"/>
              <a:gd name="connsiteY2217" fmla="*/ 780314 h 6858000"/>
              <a:gd name="connsiteX2218" fmla="*/ 4051791 w 7934757"/>
              <a:gd name="connsiteY2218" fmla="*/ 695902 h 6858000"/>
              <a:gd name="connsiteX2219" fmla="*/ 4136203 w 7934757"/>
              <a:gd name="connsiteY2219" fmla="*/ 611489 h 6858000"/>
              <a:gd name="connsiteX2220" fmla="*/ 3798554 w 7934757"/>
              <a:gd name="connsiteY2220" fmla="*/ 611489 h 6858000"/>
              <a:gd name="connsiteX2221" fmla="*/ 3882966 w 7934757"/>
              <a:gd name="connsiteY2221" fmla="*/ 695902 h 6858000"/>
              <a:gd name="connsiteX2222" fmla="*/ 3798554 w 7934757"/>
              <a:gd name="connsiteY2222" fmla="*/ 780314 h 6858000"/>
              <a:gd name="connsiteX2223" fmla="*/ 3714142 w 7934757"/>
              <a:gd name="connsiteY2223" fmla="*/ 695902 h 6858000"/>
              <a:gd name="connsiteX2224" fmla="*/ 3798554 w 7934757"/>
              <a:gd name="connsiteY2224" fmla="*/ 611489 h 6858000"/>
              <a:gd name="connsiteX2225" fmla="*/ 3460905 w 7934757"/>
              <a:gd name="connsiteY2225" fmla="*/ 611489 h 6858000"/>
              <a:gd name="connsiteX2226" fmla="*/ 3545317 w 7934757"/>
              <a:gd name="connsiteY2226" fmla="*/ 695902 h 6858000"/>
              <a:gd name="connsiteX2227" fmla="*/ 3460905 w 7934757"/>
              <a:gd name="connsiteY2227" fmla="*/ 780314 h 6858000"/>
              <a:gd name="connsiteX2228" fmla="*/ 3376493 w 7934757"/>
              <a:gd name="connsiteY2228" fmla="*/ 695902 h 6858000"/>
              <a:gd name="connsiteX2229" fmla="*/ 3460905 w 7934757"/>
              <a:gd name="connsiteY2229" fmla="*/ 611489 h 6858000"/>
              <a:gd name="connsiteX2230" fmla="*/ 3123255 w 7934757"/>
              <a:gd name="connsiteY2230" fmla="*/ 611489 h 6858000"/>
              <a:gd name="connsiteX2231" fmla="*/ 3207668 w 7934757"/>
              <a:gd name="connsiteY2231" fmla="*/ 695902 h 6858000"/>
              <a:gd name="connsiteX2232" fmla="*/ 3123255 w 7934757"/>
              <a:gd name="connsiteY2232" fmla="*/ 780314 h 6858000"/>
              <a:gd name="connsiteX2233" fmla="*/ 3038843 w 7934757"/>
              <a:gd name="connsiteY2233" fmla="*/ 695902 h 6858000"/>
              <a:gd name="connsiteX2234" fmla="*/ 3123255 w 7934757"/>
              <a:gd name="connsiteY2234" fmla="*/ 611489 h 6858000"/>
              <a:gd name="connsiteX2235" fmla="*/ 2785607 w 7934757"/>
              <a:gd name="connsiteY2235" fmla="*/ 611489 h 6858000"/>
              <a:gd name="connsiteX2236" fmla="*/ 2870019 w 7934757"/>
              <a:gd name="connsiteY2236" fmla="*/ 695902 h 6858000"/>
              <a:gd name="connsiteX2237" fmla="*/ 2785607 w 7934757"/>
              <a:gd name="connsiteY2237" fmla="*/ 780314 h 6858000"/>
              <a:gd name="connsiteX2238" fmla="*/ 2701195 w 7934757"/>
              <a:gd name="connsiteY2238" fmla="*/ 695902 h 6858000"/>
              <a:gd name="connsiteX2239" fmla="*/ 2785607 w 7934757"/>
              <a:gd name="connsiteY2239" fmla="*/ 611489 h 6858000"/>
              <a:gd name="connsiteX2240" fmla="*/ 2447957 w 7934757"/>
              <a:gd name="connsiteY2240" fmla="*/ 611489 h 6858000"/>
              <a:gd name="connsiteX2241" fmla="*/ 2532369 w 7934757"/>
              <a:gd name="connsiteY2241" fmla="*/ 695902 h 6858000"/>
              <a:gd name="connsiteX2242" fmla="*/ 2447957 w 7934757"/>
              <a:gd name="connsiteY2242" fmla="*/ 780314 h 6858000"/>
              <a:gd name="connsiteX2243" fmla="*/ 2363545 w 7934757"/>
              <a:gd name="connsiteY2243" fmla="*/ 695902 h 6858000"/>
              <a:gd name="connsiteX2244" fmla="*/ 2447957 w 7934757"/>
              <a:gd name="connsiteY2244" fmla="*/ 611489 h 6858000"/>
              <a:gd name="connsiteX2245" fmla="*/ 2110308 w 7934757"/>
              <a:gd name="connsiteY2245" fmla="*/ 611489 h 6858000"/>
              <a:gd name="connsiteX2246" fmla="*/ 2194721 w 7934757"/>
              <a:gd name="connsiteY2246" fmla="*/ 695902 h 6858000"/>
              <a:gd name="connsiteX2247" fmla="*/ 2110308 w 7934757"/>
              <a:gd name="connsiteY2247" fmla="*/ 780314 h 6858000"/>
              <a:gd name="connsiteX2248" fmla="*/ 2025896 w 7934757"/>
              <a:gd name="connsiteY2248" fmla="*/ 695902 h 6858000"/>
              <a:gd name="connsiteX2249" fmla="*/ 2110308 w 7934757"/>
              <a:gd name="connsiteY2249" fmla="*/ 611489 h 6858000"/>
              <a:gd name="connsiteX2250" fmla="*/ 1772659 w 7934757"/>
              <a:gd name="connsiteY2250" fmla="*/ 611489 h 6858000"/>
              <a:gd name="connsiteX2251" fmla="*/ 1857071 w 7934757"/>
              <a:gd name="connsiteY2251" fmla="*/ 695902 h 6858000"/>
              <a:gd name="connsiteX2252" fmla="*/ 1772659 w 7934757"/>
              <a:gd name="connsiteY2252" fmla="*/ 780314 h 6858000"/>
              <a:gd name="connsiteX2253" fmla="*/ 1688247 w 7934757"/>
              <a:gd name="connsiteY2253" fmla="*/ 695902 h 6858000"/>
              <a:gd name="connsiteX2254" fmla="*/ 1772659 w 7934757"/>
              <a:gd name="connsiteY2254" fmla="*/ 611489 h 6858000"/>
              <a:gd name="connsiteX2255" fmla="*/ 1435014 w 7934757"/>
              <a:gd name="connsiteY2255" fmla="*/ 611489 h 6858000"/>
              <a:gd name="connsiteX2256" fmla="*/ 1519422 w 7934757"/>
              <a:gd name="connsiteY2256" fmla="*/ 695902 h 6858000"/>
              <a:gd name="connsiteX2257" fmla="*/ 1435014 w 7934757"/>
              <a:gd name="connsiteY2257" fmla="*/ 780314 h 6858000"/>
              <a:gd name="connsiteX2258" fmla="*/ 1350601 w 7934757"/>
              <a:gd name="connsiteY2258" fmla="*/ 695902 h 6858000"/>
              <a:gd name="connsiteX2259" fmla="*/ 1435014 w 7934757"/>
              <a:gd name="connsiteY2259" fmla="*/ 611489 h 6858000"/>
              <a:gd name="connsiteX2260" fmla="*/ 1097361 w 7934757"/>
              <a:gd name="connsiteY2260" fmla="*/ 611489 h 6858000"/>
              <a:gd name="connsiteX2261" fmla="*/ 1181773 w 7934757"/>
              <a:gd name="connsiteY2261" fmla="*/ 695902 h 6858000"/>
              <a:gd name="connsiteX2262" fmla="*/ 1097361 w 7934757"/>
              <a:gd name="connsiteY2262" fmla="*/ 780314 h 6858000"/>
              <a:gd name="connsiteX2263" fmla="*/ 1012948 w 7934757"/>
              <a:gd name="connsiteY2263" fmla="*/ 695902 h 6858000"/>
              <a:gd name="connsiteX2264" fmla="*/ 1097361 w 7934757"/>
              <a:gd name="connsiteY2264" fmla="*/ 611489 h 6858000"/>
              <a:gd name="connsiteX2265" fmla="*/ 759711 w 7934757"/>
              <a:gd name="connsiteY2265" fmla="*/ 611489 h 6858000"/>
              <a:gd name="connsiteX2266" fmla="*/ 844124 w 7934757"/>
              <a:gd name="connsiteY2266" fmla="*/ 695902 h 6858000"/>
              <a:gd name="connsiteX2267" fmla="*/ 759711 w 7934757"/>
              <a:gd name="connsiteY2267" fmla="*/ 780314 h 6858000"/>
              <a:gd name="connsiteX2268" fmla="*/ 675299 w 7934757"/>
              <a:gd name="connsiteY2268" fmla="*/ 695902 h 6858000"/>
              <a:gd name="connsiteX2269" fmla="*/ 759711 w 7934757"/>
              <a:gd name="connsiteY2269" fmla="*/ 611489 h 6858000"/>
              <a:gd name="connsiteX2270" fmla="*/ 422066 w 7934757"/>
              <a:gd name="connsiteY2270" fmla="*/ 611489 h 6858000"/>
              <a:gd name="connsiteX2271" fmla="*/ 506480 w 7934757"/>
              <a:gd name="connsiteY2271" fmla="*/ 695902 h 6858000"/>
              <a:gd name="connsiteX2272" fmla="*/ 422066 w 7934757"/>
              <a:gd name="connsiteY2272" fmla="*/ 780314 h 6858000"/>
              <a:gd name="connsiteX2273" fmla="*/ 337653 w 7934757"/>
              <a:gd name="connsiteY2273" fmla="*/ 695902 h 6858000"/>
              <a:gd name="connsiteX2274" fmla="*/ 422066 w 7934757"/>
              <a:gd name="connsiteY2274" fmla="*/ 611489 h 6858000"/>
              <a:gd name="connsiteX2275" fmla="*/ 84412 w 7934757"/>
              <a:gd name="connsiteY2275" fmla="*/ 611489 h 6858000"/>
              <a:gd name="connsiteX2276" fmla="*/ 168826 w 7934757"/>
              <a:gd name="connsiteY2276" fmla="*/ 695902 h 6858000"/>
              <a:gd name="connsiteX2277" fmla="*/ 84412 w 7934757"/>
              <a:gd name="connsiteY2277" fmla="*/ 780314 h 6858000"/>
              <a:gd name="connsiteX2278" fmla="*/ 0 w 7934757"/>
              <a:gd name="connsiteY2278" fmla="*/ 695902 h 6858000"/>
              <a:gd name="connsiteX2279" fmla="*/ 84412 w 7934757"/>
              <a:gd name="connsiteY2279" fmla="*/ 611489 h 6858000"/>
              <a:gd name="connsiteX2280" fmla="*/ 7850345 w 7934757"/>
              <a:gd name="connsiteY2280" fmla="*/ 273840 h 6858000"/>
              <a:gd name="connsiteX2281" fmla="*/ 7934757 w 7934757"/>
              <a:gd name="connsiteY2281" fmla="*/ 358252 h 6858000"/>
              <a:gd name="connsiteX2282" fmla="*/ 7850345 w 7934757"/>
              <a:gd name="connsiteY2282" fmla="*/ 442665 h 6858000"/>
              <a:gd name="connsiteX2283" fmla="*/ 7765933 w 7934757"/>
              <a:gd name="connsiteY2283" fmla="*/ 358252 h 6858000"/>
              <a:gd name="connsiteX2284" fmla="*/ 7850345 w 7934757"/>
              <a:gd name="connsiteY2284" fmla="*/ 273840 h 6858000"/>
              <a:gd name="connsiteX2285" fmla="*/ 7512695 w 7934757"/>
              <a:gd name="connsiteY2285" fmla="*/ 273840 h 6858000"/>
              <a:gd name="connsiteX2286" fmla="*/ 7597109 w 7934757"/>
              <a:gd name="connsiteY2286" fmla="*/ 358252 h 6858000"/>
              <a:gd name="connsiteX2287" fmla="*/ 7512695 w 7934757"/>
              <a:gd name="connsiteY2287" fmla="*/ 442665 h 6858000"/>
              <a:gd name="connsiteX2288" fmla="*/ 7428283 w 7934757"/>
              <a:gd name="connsiteY2288" fmla="*/ 358252 h 6858000"/>
              <a:gd name="connsiteX2289" fmla="*/ 7512695 w 7934757"/>
              <a:gd name="connsiteY2289" fmla="*/ 273840 h 6858000"/>
              <a:gd name="connsiteX2290" fmla="*/ 7175045 w 7934757"/>
              <a:gd name="connsiteY2290" fmla="*/ 273840 h 6858000"/>
              <a:gd name="connsiteX2291" fmla="*/ 7259458 w 7934757"/>
              <a:gd name="connsiteY2291" fmla="*/ 358252 h 6858000"/>
              <a:gd name="connsiteX2292" fmla="*/ 7175045 w 7934757"/>
              <a:gd name="connsiteY2292" fmla="*/ 442665 h 6858000"/>
              <a:gd name="connsiteX2293" fmla="*/ 7090633 w 7934757"/>
              <a:gd name="connsiteY2293" fmla="*/ 358252 h 6858000"/>
              <a:gd name="connsiteX2294" fmla="*/ 7175045 w 7934757"/>
              <a:gd name="connsiteY2294" fmla="*/ 273840 h 6858000"/>
              <a:gd name="connsiteX2295" fmla="*/ 6837397 w 7934757"/>
              <a:gd name="connsiteY2295" fmla="*/ 273840 h 6858000"/>
              <a:gd name="connsiteX2296" fmla="*/ 6921809 w 7934757"/>
              <a:gd name="connsiteY2296" fmla="*/ 358252 h 6858000"/>
              <a:gd name="connsiteX2297" fmla="*/ 6837397 w 7934757"/>
              <a:gd name="connsiteY2297" fmla="*/ 442665 h 6858000"/>
              <a:gd name="connsiteX2298" fmla="*/ 6752985 w 7934757"/>
              <a:gd name="connsiteY2298" fmla="*/ 358252 h 6858000"/>
              <a:gd name="connsiteX2299" fmla="*/ 6837397 w 7934757"/>
              <a:gd name="connsiteY2299" fmla="*/ 273840 h 6858000"/>
              <a:gd name="connsiteX2300" fmla="*/ 6499747 w 7934757"/>
              <a:gd name="connsiteY2300" fmla="*/ 273840 h 6858000"/>
              <a:gd name="connsiteX2301" fmla="*/ 6584161 w 7934757"/>
              <a:gd name="connsiteY2301" fmla="*/ 358252 h 6858000"/>
              <a:gd name="connsiteX2302" fmla="*/ 6499747 w 7934757"/>
              <a:gd name="connsiteY2302" fmla="*/ 442665 h 6858000"/>
              <a:gd name="connsiteX2303" fmla="*/ 6415335 w 7934757"/>
              <a:gd name="connsiteY2303" fmla="*/ 358252 h 6858000"/>
              <a:gd name="connsiteX2304" fmla="*/ 6499747 w 7934757"/>
              <a:gd name="connsiteY2304" fmla="*/ 273840 h 6858000"/>
              <a:gd name="connsiteX2305" fmla="*/ 6162098 w 7934757"/>
              <a:gd name="connsiteY2305" fmla="*/ 273840 h 6858000"/>
              <a:gd name="connsiteX2306" fmla="*/ 6246510 w 7934757"/>
              <a:gd name="connsiteY2306" fmla="*/ 358252 h 6858000"/>
              <a:gd name="connsiteX2307" fmla="*/ 6162098 w 7934757"/>
              <a:gd name="connsiteY2307" fmla="*/ 442665 h 6858000"/>
              <a:gd name="connsiteX2308" fmla="*/ 6077686 w 7934757"/>
              <a:gd name="connsiteY2308" fmla="*/ 358252 h 6858000"/>
              <a:gd name="connsiteX2309" fmla="*/ 6162098 w 7934757"/>
              <a:gd name="connsiteY2309" fmla="*/ 273840 h 6858000"/>
              <a:gd name="connsiteX2310" fmla="*/ 5824449 w 7934757"/>
              <a:gd name="connsiteY2310" fmla="*/ 273840 h 6858000"/>
              <a:gd name="connsiteX2311" fmla="*/ 5908861 w 7934757"/>
              <a:gd name="connsiteY2311" fmla="*/ 358252 h 6858000"/>
              <a:gd name="connsiteX2312" fmla="*/ 5824449 w 7934757"/>
              <a:gd name="connsiteY2312" fmla="*/ 442665 h 6858000"/>
              <a:gd name="connsiteX2313" fmla="*/ 5740037 w 7934757"/>
              <a:gd name="connsiteY2313" fmla="*/ 358252 h 6858000"/>
              <a:gd name="connsiteX2314" fmla="*/ 5824449 w 7934757"/>
              <a:gd name="connsiteY2314" fmla="*/ 273840 h 6858000"/>
              <a:gd name="connsiteX2315" fmla="*/ 5486800 w 7934757"/>
              <a:gd name="connsiteY2315" fmla="*/ 273840 h 6858000"/>
              <a:gd name="connsiteX2316" fmla="*/ 5571212 w 7934757"/>
              <a:gd name="connsiteY2316" fmla="*/ 358252 h 6858000"/>
              <a:gd name="connsiteX2317" fmla="*/ 5486800 w 7934757"/>
              <a:gd name="connsiteY2317" fmla="*/ 442665 h 6858000"/>
              <a:gd name="connsiteX2318" fmla="*/ 5402388 w 7934757"/>
              <a:gd name="connsiteY2318" fmla="*/ 358252 h 6858000"/>
              <a:gd name="connsiteX2319" fmla="*/ 5486800 w 7934757"/>
              <a:gd name="connsiteY2319" fmla="*/ 273840 h 6858000"/>
              <a:gd name="connsiteX2320" fmla="*/ 5149151 w 7934757"/>
              <a:gd name="connsiteY2320" fmla="*/ 273840 h 6858000"/>
              <a:gd name="connsiteX2321" fmla="*/ 5233563 w 7934757"/>
              <a:gd name="connsiteY2321" fmla="*/ 358252 h 6858000"/>
              <a:gd name="connsiteX2322" fmla="*/ 5149151 w 7934757"/>
              <a:gd name="connsiteY2322" fmla="*/ 442665 h 6858000"/>
              <a:gd name="connsiteX2323" fmla="*/ 5064739 w 7934757"/>
              <a:gd name="connsiteY2323" fmla="*/ 358252 h 6858000"/>
              <a:gd name="connsiteX2324" fmla="*/ 5149151 w 7934757"/>
              <a:gd name="connsiteY2324" fmla="*/ 273840 h 6858000"/>
              <a:gd name="connsiteX2325" fmla="*/ 4811502 w 7934757"/>
              <a:gd name="connsiteY2325" fmla="*/ 273840 h 6858000"/>
              <a:gd name="connsiteX2326" fmla="*/ 4895914 w 7934757"/>
              <a:gd name="connsiteY2326" fmla="*/ 358252 h 6858000"/>
              <a:gd name="connsiteX2327" fmla="*/ 4811502 w 7934757"/>
              <a:gd name="connsiteY2327" fmla="*/ 442665 h 6858000"/>
              <a:gd name="connsiteX2328" fmla="*/ 4727090 w 7934757"/>
              <a:gd name="connsiteY2328" fmla="*/ 358252 h 6858000"/>
              <a:gd name="connsiteX2329" fmla="*/ 4811502 w 7934757"/>
              <a:gd name="connsiteY2329" fmla="*/ 273840 h 6858000"/>
              <a:gd name="connsiteX2330" fmla="*/ 4473853 w 7934757"/>
              <a:gd name="connsiteY2330" fmla="*/ 273840 h 6858000"/>
              <a:gd name="connsiteX2331" fmla="*/ 4558265 w 7934757"/>
              <a:gd name="connsiteY2331" fmla="*/ 358252 h 6858000"/>
              <a:gd name="connsiteX2332" fmla="*/ 4473853 w 7934757"/>
              <a:gd name="connsiteY2332" fmla="*/ 442665 h 6858000"/>
              <a:gd name="connsiteX2333" fmla="*/ 4389440 w 7934757"/>
              <a:gd name="connsiteY2333" fmla="*/ 358252 h 6858000"/>
              <a:gd name="connsiteX2334" fmla="*/ 4473853 w 7934757"/>
              <a:gd name="connsiteY2334" fmla="*/ 273840 h 6858000"/>
              <a:gd name="connsiteX2335" fmla="*/ 4136203 w 7934757"/>
              <a:gd name="connsiteY2335" fmla="*/ 273840 h 6858000"/>
              <a:gd name="connsiteX2336" fmla="*/ 4220615 w 7934757"/>
              <a:gd name="connsiteY2336" fmla="*/ 358252 h 6858000"/>
              <a:gd name="connsiteX2337" fmla="*/ 4136203 w 7934757"/>
              <a:gd name="connsiteY2337" fmla="*/ 442665 h 6858000"/>
              <a:gd name="connsiteX2338" fmla="*/ 4051791 w 7934757"/>
              <a:gd name="connsiteY2338" fmla="*/ 358252 h 6858000"/>
              <a:gd name="connsiteX2339" fmla="*/ 4136203 w 7934757"/>
              <a:gd name="connsiteY2339" fmla="*/ 273840 h 6858000"/>
              <a:gd name="connsiteX2340" fmla="*/ 3798554 w 7934757"/>
              <a:gd name="connsiteY2340" fmla="*/ 273840 h 6858000"/>
              <a:gd name="connsiteX2341" fmla="*/ 3882966 w 7934757"/>
              <a:gd name="connsiteY2341" fmla="*/ 358252 h 6858000"/>
              <a:gd name="connsiteX2342" fmla="*/ 3798554 w 7934757"/>
              <a:gd name="connsiteY2342" fmla="*/ 442665 h 6858000"/>
              <a:gd name="connsiteX2343" fmla="*/ 3714142 w 7934757"/>
              <a:gd name="connsiteY2343" fmla="*/ 358252 h 6858000"/>
              <a:gd name="connsiteX2344" fmla="*/ 3798554 w 7934757"/>
              <a:gd name="connsiteY2344" fmla="*/ 273840 h 6858000"/>
              <a:gd name="connsiteX2345" fmla="*/ 3460905 w 7934757"/>
              <a:gd name="connsiteY2345" fmla="*/ 273840 h 6858000"/>
              <a:gd name="connsiteX2346" fmla="*/ 3545317 w 7934757"/>
              <a:gd name="connsiteY2346" fmla="*/ 358252 h 6858000"/>
              <a:gd name="connsiteX2347" fmla="*/ 3460905 w 7934757"/>
              <a:gd name="connsiteY2347" fmla="*/ 442665 h 6858000"/>
              <a:gd name="connsiteX2348" fmla="*/ 3376493 w 7934757"/>
              <a:gd name="connsiteY2348" fmla="*/ 358252 h 6858000"/>
              <a:gd name="connsiteX2349" fmla="*/ 3460905 w 7934757"/>
              <a:gd name="connsiteY2349" fmla="*/ 273840 h 6858000"/>
              <a:gd name="connsiteX2350" fmla="*/ 3123255 w 7934757"/>
              <a:gd name="connsiteY2350" fmla="*/ 273840 h 6858000"/>
              <a:gd name="connsiteX2351" fmla="*/ 3207668 w 7934757"/>
              <a:gd name="connsiteY2351" fmla="*/ 358252 h 6858000"/>
              <a:gd name="connsiteX2352" fmla="*/ 3123255 w 7934757"/>
              <a:gd name="connsiteY2352" fmla="*/ 442665 h 6858000"/>
              <a:gd name="connsiteX2353" fmla="*/ 3038843 w 7934757"/>
              <a:gd name="connsiteY2353" fmla="*/ 358252 h 6858000"/>
              <a:gd name="connsiteX2354" fmla="*/ 3123255 w 7934757"/>
              <a:gd name="connsiteY2354" fmla="*/ 273840 h 6858000"/>
              <a:gd name="connsiteX2355" fmla="*/ 2785607 w 7934757"/>
              <a:gd name="connsiteY2355" fmla="*/ 273840 h 6858000"/>
              <a:gd name="connsiteX2356" fmla="*/ 2870019 w 7934757"/>
              <a:gd name="connsiteY2356" fmla="*/ 358252 h 6858000"/>
              <a:gd name="connsiteX2357" fmla="*/ 2785607 w 7934757"/>
              <a:gd name="connsiteY2357" fmla="*/ 442665 h 6858000"/>
              <a:gd name="connsiteX2358" fmla="*/ 2701195 w 7934757"/>
              <a:gd name="connsiteY2358" fmla="*/ 358252 h 6858000"/>
              <a:gd name="connsiteX2359" fmla="*/ 2785607 w 7934757"/>
              <a:gd name="connsiteY2359" fmla="*/ 273840 h 6858000"/>
              <a:gd name="connsiteX2360" fmla="*/ 2447957 w 7934757"/>
              <a:gd name="connsiteY2360" fmla="*/ 273840 h 6858000"/>
              <a:gd name="connsiteX2361" fmla="*/ 2532369 w 7934757"/>
              <a:gd name="connsiteY2361" fmla="*/ 358252 h 6858000"/>
              <a:gd name="connsiteX2362" fmla="*/ 2447957 w 7934757"/>
              <a:gd name="connsiteY2362" fmla="*/ 442665 h 6858000"/>
              <a:gd name="connsiteX2363" fmla="*/ 2363545 w 7934757"/>
              <a:gd name="connsiteY2363" fmla="*/ 358252 h 6858000"/>
              <a:gd name="connsiteX2364" fmla="*/ 2447957 w 7934757"/>
              <a:gd name="connsiteY2364" fmla="*/ 273840 h 6858000"/>
              <a:gd name="connsiteX2365" fmla="*/ 2110308 w 7934757"/>
              <a:gd name="connsiteY2365" fmla="*/ 273840 h 6858000"/>
              <a:gd name="connsiteX2366" fmla="*/ 2194721 w 7934757"/>
              <a:gd name="connsiteY2366" fmla="*/ 358252 h 6858000"/>
              <a:gd name="connsiteX2367" fmla="*/ 2110308 w 7934757"/>
              <a:gd name="connsiteY2367" fmla="*/ 442665 h 6858000"/>
              <a:gd name="connsiteX2368" fmla="*/ 2025896 w 7934757"/>
              <a:gd name="connsiteY2368" fmla="*/ 358252 h 6858000"/>
              <a:gd name="connsiteX2369" fmla="*/ 2110308 w 7934757"/>
              <a:gd name="connsiteY2369" fmla="*/ 273840 h 6858000"/>
              <a:gd name="connsiteX2370" fmla="*/ 1772659 w 7934757"/>
              <a:gd name="connsiteY2370" fmla="*/ 273840 h 6858000"/>
              <a:gd name="connsiteX2371" fmla="*/ 1857071 w 7934757"/>
              <a:gd name="connsiteY2371" fmla="*/ 358252 h 6858000"/>
              <a:gd name="connsiteX2372" fmla="*/ 1772659 w 7934757"/>
              <a:gd name="connsiteY2372" fmla="*/ 442665 h 6858000"/>
              <a:gd name="connsiteX2373" fmla="*/ 1688247 w 7934757"/>
              <a:gd name="connsiteY2373" fmla="*/ 358252 h 6858000"/>
              <a:gd name="connsiteX2374" fmla="*/ 1772659 w 7934757"/>
              <a:gd name="connsiteY2374" fmla="*/ 273840 h 6858000"/>
              <a:gd name="connsiteX2375" fmla="*/ 1435014 w 7934757"/>
              <a:gd name="connsiteY2375" fmla="*/ 273840 h 6858000"/>
              <a:gd name="connsiteX2376" fmla="*/ 1519422 w 7934757"/>
              <a:gd name="connsiteY2376" fmla="*/ 358252 h 6858000"/>
              <a:gd name="connsiteX2377" fmla="*/ 1435014 w 7934757"/>
              <a:gd name="connsiteY2377" fmla="*/ 442665 h 6858000"/>
              <a:gd name="connsiteX2378" fmla="*/ 1350601 w 7934757"/>
              <a:gd name="connsiteY2378" fmla="*/ 358252 h 6858000"/>
              <a:gd name="connsiteX2379" fmla="*/ 1435014 w 7934757"/>
              <a:gd name="connsiteY2379" fmla="*/ 273840 h 6858000"/>
              <a:gd name="connsiteX2380" fmla="*/ 1097361 w 7934757"/>
              <a:gd name="connsiteY2380" fmla="*/ 273840 h 6858000"/>
              <a:gd name="connsiteX2381" fmla="*/ 1181773 w 7934757"/>
              <a:gd name="connsiteY2381" fmla="*/ 358252 h 6858000"/>
              <a:gd name="connsiteX2382" fmla="*/ 1097361 w 7934757"/>
              <a:gd name="connsiteY2382" fmla="*/ 442665 h 6858000"/>
              <a:gd name="connsiteX2383" fmla="*/ 1012948 w 7934757"/>
              <a:gd name="connsiteY2383" fmla="*/ 358252 h 6858000"/>
              <a:gd name="connsiteX2384" fmla="*/ 1097361 w 7934757"/>
              <a:gd name="connsiteY2384" fmla="*/ 273840 h 6858000"/>
              <a:gd name="connsiteX2385" fmla="*/ 759711 w 7934757"/>
              <a:gd name="connsiteY2385" fmla="*/ 273840 h 6858000"/>
              <a:gd name="connsiteX2386" fmla="*/ 844124 w 7934757"/>
              <a:gd name="connsiteY2386" fmla="*/ 358252 h 6858000"/>
              <a:gd name="connsiteX2387" fmla="*/ 759711 w 7934757"/>
              <a:gd name="connsiteY2387" fmla="*/ 442665 h 6858000"/>
              <a:gd name="connsiteX2388" fmla="*/ 675299 w 7934757"/>
              <a:gd name="connsiteY2388" fmla="*/ 358252 h 6858000"/>
              <a:gd name="connsiteX2389" fmla="*/ 759711 w 7934757"/>
              <a:gd name="connsiteY2389" fmla="*/ 273840 h 6858000"/>
              <a:gd name="connsiteX2390" fmla="*/ 422066 w 7934757"/>
              <a:gd name="connsiteY2390" fmla="*/ 273840 h 6858000"/>
              <a:gd name="connsiteX2391" fmla="*/ 506480 w 7934757"/>
              <a:gd name="connsiteY2391" fmla="*/ 358252 h 6858000"/>
              <a:gd name="connsiteX2392" fmla="*/ 422066 w 7934757"/>
              <a:gd name="connsiteY2392" fmla="*/ 442665 h 6858000"/>
              <a:gd name="connsiteX2393" fmla="*/ 337653 w 7934757"/>
              <a:gd name="connsiteY2393" fmla="*/ 358252 h 6858000"/>
              <a:gd name="connsiteX2394" fmla="*/ 422066 w 7934757"/>
              <a:gd name="connsiteY2394" fmla="*/ 273840 h 6858000"/>
              <a:gd name="connsiteX2395" fmla="*/ 84412 w 7934757"/>
              <a:gd name="connsiteY2395" fmla="*/ 273840 h 6858000"/>
              <a:gd name="connsiteX2396" fmla="*/ 168826 w 7934757"/>
              <a:gd name="connsiteY2396" fmla="*/ 358252 h 6858000"/>
              <a:gd name="connsiteX2397" fmla="*/ 84412 w 7934757"/>
              <a:gd name="connsiteY2397" fmla="*/ 442665 h 6858000"/>
              <a:gd name="connsiteX2398" fmla="*/ 0 w 7934757"/>
              <a:gd name="connsiteY2398" fmla="*/ 358252 h 6858000"/>
              <a:gd name="connsiteX2399" fmla="*/ 84412 w 7934757"/>
              <a:gd name="connsiteY2399" fmla="*/ 273840 h 6858000"/>
              <a:gd name="connsiteX2400" fmla="*/ 7770092 w 7934757"/>
              <a:gd name="connsiteY2400" fmla="*/ 0 h 6858000"/>
              <a:gd name="connsiteX2401" fmla="*/ 7930598 w 7934757"/>
              <a:gd name="connsiteY2401" fmla="*/ 0 h 6858000"/>
              <a:gd name="connsiteX2402" fmla="*/ 7934757 w 7934757"/>
              <a:gd name="connsiteY2402" fmla="*/ 20603 h 6858000"/>
              <a:gd name="connsiteX2403" fmla="*/ 7850345 w 7934757"/>
              <a:gd name="connsiteY2403" fmla="*/ 105016 h 6858000"/>
              <a:gd name="connsiteX2404" fmla="*/ 7765933 w 7934757"/>
              <a:gd name="connsiteY2404" fmla="*/ 20603 h 6858000"/>
              <a:gd name="connsiteX2405" fmla="*/ 7432442 w 7934757"/>
              <a:gd name="connsiteY2405" fmla="*/ 0 h 6858000"/>
              <a:gd name="connsiteX2406" fmla="*/ 7592949 w 7934757"/>
              <a:gd name="connsiteY2406" fmla="*/ 0 h 6858000"/>
              <a:gd name="connsiteX2407" fmla="*/ 7597109 w 7934757"/>
              <a:gd name="connsiteY2407" fmla="*/ 20603 h 6858000"/>
              <a:gd name="connsiteX2408" fmla="*/ 7512695 w 7934757"/>
              <a:gd name="connsiteY2408" fmla="*/ 105016 h 6858000"/>
              <a:gd name="connsiteX2409" fmla="*/ 7428283 w 7934757"/>
              <a:gd name="connsiteY2409" fmla="*/ 20603 h 6858000"/>
              <a:gd name="connsiteX2410" fmla="*/ 7094793 w 7934757"/>
              <a:gd name="connsiteY2410" fmla="*/ 0 h 6858000"/>
              <a:gd name="connsiteX2411" fmla="*/ 7255298 w 7934757"/>
              <a:gd name="connsiteY2411" fmla="*/ 0 h 6858000"/>
              <a:gd name="connsiteX2412" fmla="*/ 7259458 w 7934757"/>
              <a:gd name="connsiteY2412" fmla="*/ 20603 h 6858000"/>
              <a:gd name="connsiteX2413" fmla="*/ 7175045 w 7934757"/>
              <a:gd name="connsiteY2413" fmla="*/ 105016 h 6858000"/>
              <a:gd name="connsiteX2414" fmla="*/ 7090633 w 7934757"/>
              <a:gd name="connsiteY2414" fmla="*/ 20603 h 6858000"/>
              <a:gd name="connsiteX2415" fmla="*/ 6757144 w 7934757"/>
              <a:gd name="connsiteY2415" fmla="*/ 0 h 6858000"/>
              <a:gd name="connsiteX2416" fmla="*/ 6917650 w 7934757"/>
              <a:gd name="connsiteY2416" fmla="*/ 0 h 6858000"/>
              <a:gd name="connsiteX2417" fmla="*/ 6921809 w 7934757"/>
              <a:gd name="connsiteY2417" fmla="*/ 20603 h 6858000"/>
              <a:gd name="connsiteX2418" fmla="*/ 6837397 w 7934757"/>
              <a:gd name="connsiteY2418" fmla="*/ 105016 h 6858000"/>
              <a:gd name="connsiteX2419" fmla="*/ 6752985 w 7934757"/>
              <a:gd name="connsiteY2419" fmla="*/ 20603 h 6858000"/>
              <a:gd name="connsiteX2420" fmla="*/ 6419495 w 7934757"/>
              <a:gd name="connsiteY2420" fmla="*/ 0 h 6858000"/>
              <a:gd name="connsiteX2421" fmla="*/ 6580001 w 7934757"/>
              <a:gd name="connsiteY2421" fmla="*/ 0 h 6858000"/>
              <a:gd name="connsiteX2422" fmla="*/ 6584161 w 7934757"/>
              <a:gd name="connsiteY2422" fmla="*/ 20603 h 6858000"/>
              <a:gd name="connsiteX2423" fmla="*/ 6499747 w 7934757"/>
              <a:gd name="connsiteY2423" fmla="*/ 105016 h 6858000"/>
              <a:gd name="connsiteX2424" fmla="*/ 6415335 w 7934757"/>
              <a:gd name="connsiteY2424" fmla="*/ 20603 h 6858000"/>
              <a:gd name="connsiteX2425" fmla="*/ 6081846 w 7934757"/>
              <a:gd name="connsiteY2425" fmla="*/ 0 h 6858000"/>
              <a:gd name="connsiteX2426" fmla="*/ 6242351 w 7934757"/>
              <a:gd name="connsiteY2426" fmla="*/ 0 h 6858000"/>
              <a:gd name="connsiteX2427" fmla="*/ 6246510 w 7934757"/>
              <a:gd name="connsiteY2427" fmla="*/ 20603 h 6858000"/>
              <a:gd name="connsiteX2428" fmla="*/ 6162098 w 7934757"/>
              <a:gd name="connsiteY2428" fmla="*/ 105016 h 6858000"/>
              <a:gd name="connsiteX2429" fmla="*/ 6077686 w 7934757"/>
              <a:gd name="connsiteY2429" fmla="*/ 20603 h 6858000"/>
              <a:gd name="connsiteX2430" fmla="*/ 5744197 w 7934757"/>
              <a:gd name="connsiteY2430" fmla="*/ 0 h 6858000"/>
              <a:gd name="connsiteX2431" fmla="*/ 5904702 w 7934757"/>
              <a:gd name="connsiteY2431" fmla="*/ 0 h 6858000"/>
              <a:gd name="connsiteX2432" fmla="*/ 5908861 w 7934757"/>
              <a:gd name="connsiteY2432" fmla="*/ 20603 h 6858000"/>
              <a:gd name="connsiteX2433" fmla="*/ 5824449 w 7934757"/>
              <a:gd name="connsiteY2433" fmla="*/ 105016 h 6858000"/>
              <a:gd name="connsiteX2434" fmla="*/ 5740037 w 7934757"/>
              <a:gd name="connsiteY2434" fmla="*/ 20603 h 6858000"/>
              <a:gd name="connsiteX2435" fmla="*/ 5406547 w 7934757"/>
              <a:gd name="connsiteY2435" fmla="*/ 0 h 6858000"/>
              <a:gd name="connsiteX2436" fmla="*/ 5567053 w 7934757"/>
              <a:gd name="connsiteY2436" fmla="*/ 0 h 6858000"/>
              <a:gd name="connsiteX2437" fmla="*/ 5571212 w 7934757"/>
              <a:gd name="connsiteY2437" fmla="*/ 20603 h 6858000"/>
              <a:gd name="connsiteX2438" fmla="*/ 5486800 w 7934757"/>
              <a:gd name="connsiteY2438" fmla="*/ 105016 h 6858000"/>
              <a:gd name="connsiteX2439" fmla="*/ 5402388 w 7934757"/>
              <a:gd name="connsiteY2439" fmla="*/ 20603 h 6858000"/>
              <a:gd name="connsiteX2440" fmla="*/ 5068899 w 7934757"/>
              <a:gd name="connsiteY2440" fmla="*/ 0 h 6858000"/>
              <a:gd name="connsiteX2441" fmla="*/ 5229404 w 7934757"/>
              <a:gd name="connsiteY2441" fmla="*/ 0 h 6858000"/>
              <a:gd name="connsiteX2442" fmla="*/ 5233563 w 7934757"/>
              <a:gd name="connsiteY2442" fmla="*/ 20603 h 6858000"/>
              <a:gd name="connsiteX2443" fmla="*/ 5149151 w 7934757"/>
              <a:gd name="connsiteY2443" fmla="*/ 105016 h 6858000"/>
              <a:gd name="connsiteX2444" fmla="*/ 5064739 w 7934757"/>
              <a:gd name="connsiteY2444" fmla="*/ 20603 h 6858000"/>
              <a:gd name="connsiteX2445" fmla="*/ 4731249 w 7934757"/>
              <a:gd name="connsiteY2445" fmla="*/ 0 h 6858000"/>
              <a:gd name="connsiteX2446" fmla="*/ 4891754 w 7934757"/>
              <a:gd name="connsiteY2446" fmla="*/ 0 h 6858000"/>
              <a:gd name="connsiteX2447" fmla="*/ 4895914 w 7934757"/>
              <a:gd name="connsiteY2447" fmla="*/ 20603 h 6858000"/>
              <a:gd name="connsiteX2448" fmla="*/ 4811502 w 7934757"/>
              <a:gd name="connsiteY2448" fmla="*/ 105016 h 6858000"/>
              <a:gd name="connsiteX2449" fmla="*/ 4727090 w 7934757"/>
              <a:gd name="connsiteY2449" fmla="*/ 20603 h 6858000"/>
              <a:gd name="connsiteX2450" fmla="*/ 4393599 w 7934757"/>
              <a:gd name="connsiteY2450" fmla="*/ 0 h 6858000"/>
              <a:gd name="connsiteX2451" fmla="*/ 4554106 w 7934757"/>
              <a:gd name="connsiteY2451" fmla="*/ 0 h 6858000"/>
              <a:gd name="connsiteX2452" fmla="*/ 4558265 w 7934757"/>
              <a:gd name="connsiteY2452" fmla="*/ 20603 h 6858000"/>
              <a:gd name="connsiteX2453" fmla="*/ 4473853 w 7934757"/>
              <a:gd name="connsiteY2453" fmla="*/ 105016 h 6858000"/>
              <a:gd name="connsiteX2454" fmla="*/ 4389440 w 7934757"/>
              <a:gd name="connsiteY2454" fmla="*/ 20603 h 6858000"/>
              <a:gd name="connsiteX2455" fmla="*/ 4055951 w 7934757"/>
              <a:gd name="connsiteY2455" fmla="*/ 0 h 6858000"/>
              <a:gd name="connsiteX2456" fmla="*/ 4216456 w 7934757"/>
              <a:gd name="connsiteY2456" fmla="*/ 0 h 6858000"/>
              <a:gd name="connsiteX2457" fmla="*/ 4220615 w 7934757"/>
              <a:gd name="connsiteY2457" fmla="*/ 20603 h 6858000"/>
              <a:gd name="connsiteX2458" fmla="*/ 4136203 w 7934757"/>
              <a:gd name="connsiteY2458" fmla="*/ 105016 h 6858000"/>
              <a:gd name="connsiteX2459" fmla="*/ 4051791 w 7934757"/>
              <a:gd name="connsiteY2459" fmla="*/ 20603 h 6858000"/>
              <a:gd name="connsiteX2460" fmla="*/ 3718302 w 7934757"/>
              <a:gd name="connsiteY2460" fmla="*/ 0 h 6858000"/>
              <a:gd name="connsiteX2461" fmla="*/ 3878807 w 7934757"/>
              <a:gd name="connsiteY2461" fmla="*/ 0 h 6858000"/>
              <a:gd name="connsiteX2462" fmla="*/ 3882966 w 7934757"/>
              <a:gd name="connsiteY2462" fmla="*/ 20603 h 6858000"/>
              <a:gd name="connsiteX2463" fmla="*/ 3798554 w 7934757"/>
              <a:gd name="connsiteY2463" fmla="*/ 105016 h 6858000"/>
              <a:gd name="connsiteX2464" fmla="*/ 3714142 w 7934757"/>
              <a:gd name="connsiteY2464" fmla="*/ 20603 h 6858000"/>
              <a:gd name="connsiteX2465" fmla="*/ 3380652 w 7934757"/>
              <a:gd name="connsiteY2465" fmla="*/ 0 h 6858000"/>
              <a:gd name="connsiteX2466" fmla="*/ 3541158 w 7934757"/>
              <a:gd name="connsiteY2466" fmla="*/ 0 h 6858000"/>
              <a:gd name="connsiteX2467" fmla="*/ 3545317 w 7934757"/>
              <a:gd name="connsiteY2467" fmla="*/ 20603 h 6858000"/>
              <a:gd name="connsiteX2468" fmla="*/ 3460905 w 7934757"/>
              <a:gd name="connsiteY2468" fmla="*/ 105016 h 6858000"/>
              <a:gd name="connsiteX2469" fmla="*/ 3376493 w 7934757"/>
              <a:gd name="connsiteY2469" fmla="*/ 20603 h 6858000"/>
              <a:gd name="connsiteX2470" fmla="*/ 3043003 w 7934757"/>
              <a:gd name="connsiteY2470" fmla="*/ 0 h 6858000"/>
              <a:gd name="connsiteX2471" fmla="*/ 3203509 w 7934757"/>
              <a:gd name="connsiteY2471" fmla="*/ 0 h 6858000"/>
              <a:gd name="connsiteX2472" fmla="*/ 3207668 w 7934757"/>
              <a:gd name="connsiteY2472" fmla="*/ 20603 h 6858000"/>
              <a:gd name="connsiteX2473" fmla="*/ 3123255 w 7934757"/>
              <a:gd name="connsiteY2473" fmla="*/ 105016 h 6858000"/>
              <a:gd name="connsiteX2474" fmla="*/ 3038843 w 7934757"/>
              <a:gd name="connsiteY2474" fmla="*/ 20603 h 6858000"/>
              <a:gd name="connsiteX2475" fmla="*/ 2705354 w 7934757"/>
              <a:gd name="connsiteY2475" fmla="*/ 0 h 6858000"/>
              <a:gd name="connsiteX2476" fmla="*/ 2865860 w 7934757"/>
              <a:gd name="connsiteY2476" fmla="*/ 0 h 6858000"/>
              <a:gd name="connsiteX2477" fmla="*/ 2870019 w 7934757"/>
              <a:gd name="connsiteY2477" fmla="*/ 20603 h 6858000"/>
              <a:gd name="connsiteX2478" fmla="*/ 2785607 w 7934757"/>
              <a:gd name="connsiteY2478" fmla="*/ 105016 h 6858000"/>
              <a:gd name="connsiteX2479" fmla="*/ 2701195 w 7934757"/>
              <a:gd name="connsiteY2479" fmla="*/ 20603 h 6858000"/>
              <a:gd name="connsiteX2480" fmla="*/ 2367705 w 7934757"/>
              <a:gd name="connsiteY2480" fmla="*/ 0 h 6858000"/>
              <a:gd name="connsiteX2481" fmla="*/ 2528210 w 7934757"/>
              <a:gd name="connsiteY2481" fmla="*/ 0 h 6858000"/>
              <a:gd name="connsiteX2482" fmla="*/ 2532369 w 7934757"/>
              <a:gd name="connsiteY2482" fmla="*/ 20603 h 6858000"/>
              <a:gd name="connsiteX2483" fmla="*/ 2447957 w 7934757"/>
              <a:gd name="connsiteY2483" fmla="*/ 105016 h 6858000"/>
              <a:gd name="connsiteX2484" fmla="*/ 2363545 w 7934757"/>
              <a:gd name="connsiteY2484" fmla="*/ 20603 h 6858000"/>
              <a:gd name="connsiteX2485" fmla="*/ 2030055 w 7934757"/>
              <a:gd name="connsiteY2485" fmla="*/ 0 h 6858000"/>
              <a:gd name="connsiteX2486" fmla="*/ 2190562 w 7934757"/>
              <a:gd name="connsiteY2486" fmla="*/ 0 h 6858000"/>
              <a:gd name="connsiteX2487" fmla="*/ 2194721 w 7934757"/>
              <a:gd name="connsiteY2487" fmla="*/ 20603 h 6858000"/>
              <a:gd name="connsiteX2488" fmla="*/ 2110308 w 7934757"/>
              <a:gd name="connsiteY2488" fmla="*/ 105016 h 6858000"/>
              <a:gd name="connsiteX2489" fmla="*/ 2025896 w 7934757"/>
              <a:gd name="connsiteY2489" fmla="*/ 20603 h 6858000"/>
              <a:gd name="connsiteX2490" fmla="*/ 1692407 w 7934757"/>
              <a:gd name="connsiteY2490" fmla="*/ 0 h 6858000"/>
              <a:gd name="connsiteX2491" fmla="*/ 1852912 w 7934757"/>
              <a:gd name="connsiteY2491" fmla="*/ 0 h 6858000"/>
              <a:gd name="connsiteX2492" fmla="*/ 1857071 w 7934757"/>
              <a:gd name="connsiteY2492" fmla="*/ 20603 h 6858000"/>
              <a:gd name="connsiteX2493" fmla="*/ 1772659 w 7934757"/>
              <a:gd name="connsiteY2493" fmla="*/ 105016 h 6858000"/>
              <a:gd name="connsiteX2494" fmla="*/ 1688247 w 7934757"/>
              <a:gd name="connsiteY2494" fmla="*/ 20603 h 6858000"/>
              <a:gd name="connsiteX2495" fmla="*/ 1354760 w 7934757"/>
              <a:gd name="connsiteY2495" fmla="*/ 0 h 6858000"/>
              <a:gd name="connsiteX2496" fmla="*/ 1515263 w 7934757"/>
              <a:gd name="connsiteY2496" fmla="*/ 0 h 6858000"/>
              <a:gd name="connsiteX2497" fmla="*/ 1519422 w 7934757"/>
              <a:gd name="connsiteY2497" fmla="*/ 20603 h 6858000"/>
              <a:gd name="connsiteX2498" fmla="*/ 1435014 w 7934757"/>
              <a:gd name="connsiteY2498" fmla="*/ 105016 h 6858000"/>
              <a:gd name="connsiteX2499" fmla="*/ 1350601 w 7934757"/>
              <a:gd name="connsiteY2499" fmla="*/ 20603 h 6858000"/>
              <a:gd name="connsiteX2500" fmla="*/ 1017108 w 7934757"/>
              <a:gd name="connsiteY2500" fmla="*/ 0 h 6858000"/>
              <a:gd name="connsiteX2501" fmla="*/ 1177614 w 7934757"/>
              <a:gd name="connsiteY2501" fmla="*/ 0 h 6858000"/>
              <a:gd name="connsiteX2502" fmla="*/ 1181773 w 7934757"/>
              <a:gd name="connsiteY2502" fmla="*/ 20603 h 6858000"/>
              <a:gd name="connsiteX2503" fmla="*/ 1097361 w 7934757"/>
              <a:gd name="connsiteY2503" fmla="*/ 105016 h 6858000"/>
              <a:gd name="connsiteX2504" fmla="*/ 1012948 w 7934757"/>
              <a:gd name="connsiteY2504" fmla="*/ 20603 h 6858000"/>
              <a:gd name="connsiteX2505" fmla="*/ 679459 w 7934757"/>
              <a:gd name="connsiteY2505" fmla="*/ 0 h 6858000"/>
              <a:gd name="connsiteX2506" fmla="*/ 839964 w 7934757"/>
              <a:gd name="connsiteY2506" fmla="*/ 0 h 6858000"/>
              <a:gd name="connsiteX2507" fmla="*/ 844124 w 7934757"/>
              <a:gd name="connsiteY2507" fmla="*/ 20603 h 6858000"/>
              <a:gd name="connsiteX2508" fmla="*/ 759711 w 7934757"/>
              <a:gd name="connsiteY2508" fmla="*/ 105016 h 6858000"/>
              <a:gd name="connsiteX2509" fmla="*/ 675299 w 7934757"/>
              <a:gd name="connsiteY2509" fmla="*/ 20603 h 6858000"/>
              <a:gd name="connsiteX2510" fmla="*/ 341813 w 7934757"/>
              <a:gd name="connsiteY2510" fmla="*/ 0 h 6858000"/>
              <a:gd name="connsiteX2511" fmla="*/ 502321 w 7934757"/>
              <a:gd name="connsiteY2511" fmla="*/ 0 h 6858000"/>
              <a:gd name="connsiteX2512" fmla="*/ 506480 w 7934757"/>
              <a:gd name="connsiteY2512" fmla="*/ 20603 h 6858000"/>
              <a:gd name="connsiteX2513" fmla="*/ 422066 w 7934757"/>
              <a:gd name="connsiteY2513" fmla="*/ 105016 h 6858000"/>
              <a:gd name="connsiteX2514" fmla="*/ 337653 w 7934757"/>
              <a:gd name="connsiteY2514" fmla="*/ 20603 h 6858000"/>
              <a:gd name="connsiteX2515" fmla="*/ 4160 w 7934757"/>
              <a:gd name="connsiteY2515" fmla="*/ 0 h 6858000"/>
              <a:gd name="connsiteX2516" fmla="*/ 164667 w 7934757"/>
              <a:gd name="connsiteY2516" fmla="*/ 0 h 6858000"/>
              <a:gd name="connsiteX2517" fmla="*/ 168826 w 7934757"/>
              <a:gd name="connsiteY2517" fmla="*/ 20603 h 6858000"/>
              <a:gd name="connsiteX2518" fmla="*/ 84412 w 7934757"/>
              <a:gd name="connsiteY2518" fmla="*/ 105016 h 6858000"/>
              <a:gd name="connsiteX2519" fmla="*/ 0 w 7934757"/>
              <a:gd name="connsiteY2519" fmla="*/ 20603 h 6858000"/>
            </a:gdLst>
            <a:ahLst/>
            <a:cxnLst/>
            <a:rect l="l" t="t" r="r" b="b"/>
            <a:pathLst>
              <a:path w="7934757" h="6858000">
                <a:moveTo>
                  <a:pt x="7850345" y="6689176"/>
                </a:moveTo>
                <a:cubicBezTo>
                  <a:pt x="7896964" y="6689176"/>
                  <a:pt x="7934757" y="6726968"/>
                  <a:pt x="7934757" y="6773588"/>
                </a:cubicBezTo>
                <a:cubicBezTo>
                  <a:pt x="7934757" y="6820209"/>
                  <a:pt x="7896964" y="6858000"/>
                  <a:pt x="7850345" y="6858000"/>
                </a:cubicBezTo>
                <a:cubicBezTo>
                  <a:pt x="7803725" y="6858000"/>
                  <a:pt x="7765933" y="6820209"/>
                  <a:pt x="7765933" y="6773588"/>
                </a:cubicBezTo>
                <a:cubicBezTo>
                  <a:pt x="7765933" y="6726968"/>
                  <a:pt x="7803725" y="6689176"/>
                  <a:pt x="7850345" y="6689176"/>
                </a:cubicBezTo>
                <a:close/>
                <a:moveTo>
                  <a:pt x="7512695" y="6689176"/>
                </a:moveTo>
                <a:cubicBezTo>
                  <a:pt x="7559315" y="6689176"/>
                  <a:pt x="7597109" y="6726968"/>
                  <a:pt x="7597109" y="6773588"/>
                </a:cubicBezTo>
                <a:cubicBezTo>
                  <a:pt x="7597109" y="6820209"/>
                  <a:pt x="7559315" y="6858000"/>
                  <a:pt x="7512695" y="6858000"/>
                </a:cubicBezTo>
                <a:cubicBezTo>
                  <a:pt x="7466075" y="6858000"/>
                  <a:pt x="7428283" y="6820209"/>
                  <a:pt x="7428283" y="6773588"/>
                </a:cubicBezTo>
                <a:cubicBezTo>
                  <a:pt x="7428283" y="6726968"/>
                  <a:pt x="7466075" y="6689176"/>
                  <a:pt x="7512695" y="6689176"/>
                </a:cubicBezTo>
                <a:close/>
                <a:moveTo>
                  <a:pt x="7175045" y="6689176"/>
                </a:moveTo>
                <a:cubicBezTo>
                  <a:pt x="7221666" y="6689176"/>
                  <a:pt x="7259458" y="6726968"/>
                  <a:pt x="7259458" y="6773588"/>
                </a:cubicBezTo>
                <a:cubicBezTo>
                  <a:pt x="7259458" y="6820209"/>
                  <a:pt x="7221666" y="6858000"/>
                  <a:pt x="7175045" y="6858000"/>
                </a:cubicBezTo>
                <a:cubicBezTo>
                  <a:pt x="7128427" y="6858000"/>
                  <a:pt x="7090633" y="6820209"/>
                  <a:pt x="7090633" y="6773588"/>
                </a:cubicBezTo>
                <a:cubicBezTo>
                  <a:pt x="7090633" y="6726968"/>
                  <a:pt x="7128427" y="6689176"/>
                  <a:pt x="7175045" y="6689176"/>
                </a:cubicBezTo>
                <a:close/>
                <a:moveTo>
                  <a:pt x="6837397" y="6689176"/>
                </a:moveTo>
                <a:cubicBezTo>
                  <a:pt x="6884017" y="6689176"/>
                  <a:pt x="6921809" y="6726968"/>
                  <a:pt x="6921809" y="6773588"/>
                </a:cubicBezTo>
                <a:cubicBezTo>
                  <a:pt x="6921809" y="6820209"/>
                  <a:pt x="6884017" y="6858000"/>
                  <a:pt x="6837397" y="6858000"/>
                </a:cubicBezTo>
                <a:cubicBezTo>
                  <a:pt x="6790777" y="6858000"/>
                  <a:pt x="6752985" y="6820209"/>
                  <a:pt x="6752985" y="6773588"/>
                </a:cubicBezTo>
                <a:cubicBezTo>
                  <a:pt x="6752985" y="6726968"/>
                  <a:pt x="6790777" y="6689176"/>
                  <a:pt x="6837397" y="6689176"/>
                </a:cubicBezTo>
                <a:close/>
                <a:moveTo>
                  <a:pt x="6499747" y="6689176"/>
                </a:moveTo>
                <a:cubicBezTo>
                  <a:pt x="6546368" y="6689176"/>
                  <a:pt x="6584161" y="6726968"/>
                  <a:pt x="6584161" y="6773588"/>
                </a:cubicBezTo>
                <a:cubicBezTo>
                  <a:pt x="6584161" y="6820209"/>
                  <a:pt x="6546368" y="6858000"/>
                  <a:pt x="6499747" y="6858000"/>
                </a:cubicBezTo>
                <a:cubicBezTo>
                  <a:pt x="6453127" y="6858000"/>
                  <a:pt x="6415335" y="6820209"/>
                  <a:pt x="6415335" y="6773588"/>
                </a:cubicBezTo>
                <a:cubicBezTo>
                  <a:pt x="6415335" y="6726968"/>
                  <a:pt x="6453127" y="6689176"/>
                  <a:pt x="6499747" y="6689176"/>
                </a:cubicBezTo>
                <a:close/>
                <a:moveTo>
                  <a:pt x="6162098" y="6689176"/>
                </a:moveTo>
                <a:cubicBezTo>
                  <a:pt x="6208719" y="6689176"/>
                  <a:pt x="6246510" y="6726968"/>
                  <a:pt x="6246510" y="6773588"/>
                </a:cubicBezTo>
                <a:cubicBezTo>
                  <a:pt x="6246510" y="6820209"/>
                  <a:pt x="6208719" y="6858000"/>
                  <a:pt x="6162098" y="6858000"/>
                </a:cubicBezTo>
                <a:cubicBezTo>
                  <a:pt x="6115479" y="6858000"/>
                  <a:pt x="6077686" y="6820209"/>
                  <a:pt x="6077686" y="6773588"/>
                </a:cubicBezTo>
                <a:cubicBezTo>
                  <a:pt x="6077686" y="6726968"/>
                  <a:pt x="6115479" y="6689176"/>
                  <a:pt x="6162098" y="6689176"/>
                </a:cubicBezTo>
                <a:close/>
                <a:moveTo>
                  <a:pt x="5824449" y="6689176"/>
                </a:moveTo>
                <a:cubicBezTo>
                  <a:pt x="5871069" y="6689176"/>
                  <a:pt x="5908861" y="6726968"/>
                  <a:pt x="5908861" y="6773588"/>
                </a:cubicBezTo>
                <a:cubicBezTo>
                  <a:pt x="5908861" y="6820209"/>
                  <a:pt x="5871069" y="6858000"/>
                  <a:pt x="5824449" y="6858000"/>
                </a:cubicBezTo>
                <a:cubicBezTo>
                  <a:pt x="5777829" y="6858000"/>
                  <a:pt x="5740037" y="6820209"/>
                  <a:pt x="5740037" y="6773588"/>
                </a:cubicBezTo>
                <a:cubicBezTo>
                  <a:pt x="5740037" y="6726968"/>
                  <a:pt x="5777829" y="6689176"/>
                  <a:pt x="5824449" y="6689176"/>
                </a:cubicBezTo>
                <a:close/>
                <a:moveTo>
                  <a:pt x="5486800" y="6689176"/>
                </a:moveTo>
                <a:cubicBezTo>
                  <a:pt x="5533421" y="6689176"/>
                  <a:pt x="5571212" y="6726968"/>
                  <a:pt x="5571212" y="6773588"/>
                </a:cubicBezTo>
                <a:cubicBezTo>
                  <a:pt x="5571212" y="6820209"/>
                  <a:pt x="5533421" y="6858000"/>
                  <a:pt x="5486800" y="6858000"/>
                </a:cubicBezTo>
                <a:cubicBezTo>
                  <a:pt x="5440179" y="6858000"/>
                  <a:pt x="5402388" y="6820209"/>
                  <a:pt x="5402388" y="6773588"/>
                </a:cubicBezTo>
                <a:cubicBezTo>
                  <a:pt x="5402388" y="6726968"/>
                  <a:pt x="5440179" y="6689176"/>
                  <a:pt x="5486800" y="6689176"/>
                </a:cubicBezTo>
                <a:close/>
                <a:moveTo>
                  <a:pt x="5149151" y="6689176"/>
                </a:moveTo>
                <a:cubicBezTo>
                  <a:pt x="5195771" y="6689176"/>
                  <a:pt x="5233563" y="6726968"/>
                  <a:pt x="5233563" y="6773588"/>
                </a:cubicBezTo>
                <a:cubicBezTo>
                  <a:pt x="5233563" y="6820209"/>
                  <a:pt x="5195771" y="6858000"/>
                  <a:pt x="5149151" y="6858000"/>
                </a:cubicBezTo>
                <a:cubicBezTo>
                  <a:pt x="5102531" y="6858000"/>
                  <a:pt x="5064739" y="6820209"/>
                  <a:pt x="5064739" y="6773588"/>
                </a:cubicBezTo>
                <a:cubicBezTo>
                  <a:pt x="5064739" y="6726968"/>
                  <a:pt x="5102531" y="6689176"/>
                  <a:pt x="5149151" y="6689176"/>
                </a:cubicBezTo>
                <a:close/>
                <a:moveTo>
                  <a:pt x="4811502" y="6689176"/>
                </a:moveTo>
                <a:cubicBezTo>
                  <a:pt x="4858121" y="6689176"/>
                  <a:pt x="4895914" y="6726968"/>
                  <a:pt x="4895914" y="6773588"/>
                </a:cubicBezTo>
                <a:cubicBezTo>
                  <a:pt x="4895914" y="6820209"/>
                  <a:pt x="4858121" y="6858000"/>
                  <a:pt x="4811502" y="6858000"/>
                </a:cubicBezTo>
                <a:cubicBezTo>
                  <a:pt x="4764881" y="6858000"/>
                  <a:pt x="4727090" y="6820209"/>
                  <a:pt x="4727090" y="6773588"/>
                </a:cubicBezTo>
                <a:cubicBezTo>
                  <a:pt x="4727090" y="6726968"/>
                  <a:pt x="4764881" y="6689176"/>
                  <a:pt x="4811502" y="6689176"/>
                </a:cubicBezTo>
                <a:close/>
                <a:moveTo>
                  <a:pt x="4473853" y="6689176"/>
                </a:moveTo>
                <a:cubicBezTo>
                  <a:pt x="4520473" y="6689176"/>
                  <a:pt x="4558265" y="6726968"/>
                  <a:pt x="4558265" y="6773588"/>
                </a:cubicBezTo>
                <a:cubicBezTo>
                  <a:pt x="4558265" y="6820209"/>
                  <a:pt x="4520473" y="6858000"/>
                  <a:pt x="4473853" y="6858000"/>
                </a:cubicBezTo>
                <a:cubicBezTo>
                  <a:pt x="4427232" y="6858000"/>
                  <a:pt x="4389440" y="6820209"/>
                  <a:pt x="4389440" y="6773588"/>
                </a:cubicBezTo>
                <a:cubicBezTo>
                  <a:pt x="4389440" y="6726968"/>
                  <a:pt x="4427232" y="6689176"/>
                  <a:pt x="4473853" y="6689176"/>
                </a:cubicBezTo>
                <a:close/>
                <a:moveTo>
                  <a:pt x="4136203" y="6689176"/>
                </a:moveTo>
                <a:cubicBezTo>
                  <a:pt x="4182823" y="6689176"/>
                  <a:pt x="4220615" y="6726968"/>
                  <a:pt x="4220615" y="6773588"/>
                </a:cubicBezTo>
                <a:cubicBezTo>
                  <a:pt x="4220615" y="6820209"/>
                  <a:pt x="4182823" y="6858000"/>
                  <a:pt x="4136203" y="6858000"/>
                </a:cubicBezTo>
                <a:cubicBezTo>
                  <a:pt x="4089584" y="6858000"/>
                  <a:pt x="4051791" y="6820209"/>
                  <a:pt x="4051791" y="6773588"/>
                </a:cubicBezTo>
                <a:cubicBezTo>
                  <a:pt x="4051791" y="6726968"/>
                  <a:pt x="4089584" y="6689176"/>
                  <a:pt x="4136203" y="6689176"/>
                </a:cubicBezTo>
                <a:close/>
                <a:moveTo>
                  <a:pt x="3798554" y="6689176"/>
                </a:moveTo>
                <a:cubicBezTo>
                  <a:pt x="3845174" y="6689176"/>
                  <a:pt x="3882966" y="6726968"/>
                  <a:pt x="3882966" y="6773588"/>
                </a:cubicBezTo>
                <a:cubicBezTo>
                  <a:pt x="3882966" y="6820209"/>
                  <a:pt x="3845174" y="6858000"/>
                  <a:pt x="3798554" y="6858000"/>
                </a:cubicBezTo>
                <a:cubicBezTo>
                  <a:pt x="3751934" y="6858000"/>
                  <a:pt x="3714142" y="6820209"/>
                  <a:pt x="3714142" y="6773588"/>
                </a:cubicBezTo>
                <a:cubicBezTo>
                  <a:pt x="3714142" y="6726968"/>
                  <a:pt x="3751934" y="6689176"/>
                  <a:pt x="3798554" y="6689176"/>
                </a:cubicBezTo>
                <a:close/>
                <a:moveTo>
                  <a:pt x="3460905" y="6689176"/>
                </a:moveTo>
                <a:cubicBezTo>
                  <a:pt x="3507525" y="6689176"/>
                  <a:pt x="3545317" y="6726968"/>
                  <a:pt x="3545317" y="6773588"/>
                </a:cubicBezTo>
                <a:cubicBezTo>
                  <a:pt x="3545317" y="6820209"/>
                  <a:pt x="3507525" y="6858000"/>
                  <a:pt x="3460905" y="6858000"/>
                </a:cubicBezTo>
                <a:cubicBezTo>
                  <a:pt x="3414284" y="6858000"/>
                  <a:pt x="3376493" y="6820209"/>
                  <a:pt x="3376493" y="6773588"/>
                </a:cubicBezTo>
                <a:cubicBezTo>
                  <a:pt x="3376493" y="6726968"/>
                  <a:pt x="3414284" y="6689176"/>
                  <a:pt x="3460905" y="6689176"/>
                </a:cubicBezTo>
                <a:close/>
                <a:moveTo>
                  <a:pt x="3123255" y="6689176"/>
                </a:moveTo>
                <a:cubicBezTo>
                  <a:pt x="3169876" y="6689176"/>
                  <a:pt x="3207668" y="6726968"/>
                  <a:pt x="3207668" y="6773588"/>
                </a:cubicBezTo>
                <a:cubicBezTo>
                  <a:pt x="3207668" y="6820209"/>
                  <a:pt x="3169876" y="6858000"/>
                  <a:pt x="3123255" y="6858000"/>
                </a:cubicBezTo>
                <a:cubicBezTo>
                  <a:pt x="3076636" y="6858000"/>
                  <a:pt x="3038843" y="6820209"/>
                  <a:pt x="3038843" y="6773588"/>
                </a:cubicBezTo>
                <a:cubicBezTo>
                  <a:pt x="3038843" y="6726968"/>
                  <a:pt x="3076636" y="6689176"/>
                  <a:pt x="3123255" y="6689176"/>
                </a:cubicBezTo>
                <a:close/>
                <a:moveTo>
                  <a:pt x="2785607" y="6689176"/>
                </a:moveTo>
                <a:cubicBezTo>
                  <a:pt x="2832226" y="6689176"/>
                  <a:pt x="2870019" y="6726968"/>
                  <a:pt x="2870019" y="6773588"/>
                </a:cubicBezTo>
                <a:cubicBezTo>
                  <a:pt x="2870019" y="6820209"/>
                  <a:pt x="2832226" y="6858000"/>
                  <a:pt x="2785607" y="6858000"/>
                </a:cubicBezTo>
                <a:cubicBezTo>
                  <a:pt x="2738986" y="6858000"/>
                  <a:pt x="2701195" y="6820209"/>
                  <a:pt x="2701195" y="6773588"/>
                </a:cubicBezTo>
                <a:cubicBezTo>
                  <a:pt x="2701195" y="6726968"/>
                  <a:pt x="2738986" y="6689176"/>
                  <a:pt x="2785607" y="6689176"/>
                </a:cubicBezTo>
                <a:close/>
                <a:moveTo>
                  <a:pt x="2447957" y="6689176"/>
                </a:moveTo>
                <a:cubicBezTo>
                  <a:pt x="2494578" y="6689176"/>
                  <a:pt x="2532369" y="6726968"/>
                  <a:pt x="2532369" y="6773588"/>
                </a:cubicBezTo>
                <a:cubicBezTo>
                  <a:pt x="2532369" y="6820209"/>
                  <a:pt x="2494578" y="6858000"/>
                  <a:pt x="2447957" y="6858000"/>
                </a:cubicBezTo>
                <a:cubicBezTo>
                  <a:pt x="2401337" y="6858000"/>
                  <a:pt x="2363545" y="6820209"/>
                  <a:pt x="2363545" y="6773588"/>
                </a:cubicBezTo>
                <a:cubicBezTo>
                  <a:pt x="2363545" y="6726968"/>
                  <a:pt x="2401337" y="6689176"/>
                  <a:pt x="2447957" y="6689176"/>
                </a:cubicBezTo>
                <a:close/>
                <a:moveTo>
                  <a:pt x="2110308" y="6689176"/>
                </a:moveTo>
                <a:cubicBezTo>
                  <a:pt x="2156928" y="6689176"/>
                  <a:pt x="2194721" y="6726968"/>
                  <a:pt x="2194721" y="6773588"/>
                </a:cubicBezTo>
                <a:cubicBezTo>
                  <a:pt x="2194721" y="6820209"/>
                  <a:pt x="2156928" y="6858000"/>
                  <a:pt x="2110308" y="6858000"/>
                </a:cubicBezTo>
                <a:cubicBezTo>
                  <a:pt x="2063688" y="6858000"/>
                  <a:pt x="2025896" y="6820209"/>
                  <a:pt x="2025896" y="6773588"/>
                </a:cubicBezTo>
                <a:cubicBezTo>
                  <a:pt x="2025896" y="6726968"/>
                  <a:pt x="2063688" y="6689176"/>
                  <a:pt x="2110308" y="6689176"/>
                </a:cubicBezTo>
                <a:close/>
                <a:moveTo>
                  <a:pt x="1772659" y="6689176"/>
                </a:moveTo>
                <a:cubicBezTo>
                  <a:pt x="1819278" y="6689176"/>
                  <a:pt x="1857071" y="6726968"/>
                  <a:pt x="1857071" y="6773588"/>
                </a:cubicBezTo>
                <a:cubicBezTo>
                  <a:pt x="1857071" y="6820209"/>
                  <a:pt x="1819278" y="6858000"/>
                  <a:pt x="1772659" y="6858000"/>
                </a:cubicBezTo>
                <a:cubicBezTo>
                  <a:pt x="1726039" y="6858000"/>
                  <a:pt x="1688247" y="6820209"/>
                  <a:pt x="1688247" y="6773588"/>
                </a:cubicBezTo>
                <a:cubicBezTo>
                  <a:pt x="1688247" y="6726968"/>
                  <a:pt x="1726039" y="6689176"/>
                  <a:pt x="1772659" y="6689176"/>
                </a:cubicBezTo>
                <a:close/>
                <a:moveTo>
                  <a:pt x="1435014" y="6689176"/>
                </a:moveTo>
                <a:cubicBezTo>
                  <a:pt x="1481630" y="6689176"/>
                  <a:pt x="1519422" y="6726968"/>
                  <a:pt x="1519422" y="6773588"/>
                </a:cubicBezTo>
                <a:cubicBezTo>
                  <a:pt x="1519422" y="6820209"/>
                  <a:pt x="1481630" y="6858000"/>
                  <a:pt x="1435014" y="6858000"/>
                </a:cubicBezTo>
                <a:cubicBezTo>
                  <a:pt x="1388389" y="6858000"/>
                  <a:pt x="1350601" y="6820209"/>
                  <a:pt x="1350601" y="6773588"/>
                </a:cubicBezTo>
                <a:cubicBezTo>
                  <a:pt x="1350601" y="6726968"/>
                  <a:pt x="1388389" y="6689176"/>
                  <a:pt x="1435014" y="6689176"/>
                </a:cubicBezTo>
                <a:close/>
                <a:moveTo>
                  <a:pt x="1097361" y="6689176"/>
                </a:moveTo>
                <a:cubicBezTo>
                  <a:pt x="1143985" y="6689176"/>
                  <a:pt x="1181773" y="6726968"/>
                  <a:pt x="1181773" y="6773588"/>
                </a:cubicBezTo>
                <a:cubicBezTo>
                  <a:pt x="1181773" y="6820209"/>
                  <a:pt x="1143985" y="6858000"/>
                  <a:pt x="1097361" y="6858000"/>
                </a:cubicBezTo>
                <a:cubicBezTo>
                  <a:pt x="1050741" y="6858000"/>
                  <a:pt x="1012948" y="6820209"/>
                  <a:pt x="1012948" y="6773588"/>
                </a:cubicBezTo>
                <a:cubicBezTo>
                  <a:pt x="1012948" y="6726968"/>
                  <a:pt x="1050741" y="6689176"/>
                  <a:pt x="1097361" y="6689176"/>
                </a:cubicBezTo>
                <a:close/>
                <a:moveTo>
                  <a:pt x="759711" y="6689176"/>
                </a:moveTo>
                <a:cubicBezTo>
                  <a:pt x="806331" y="6689176"/>
                  <a:pt x="844124" y="6726968"/>
                  <a:pt x="844124" y="6773588"/>
                </a:cubicBezTo>
                <a:cubicBezTo>
                  <a:pt x="844124" y="6820209"/>
                  <a:pt x="806331" y="6858000"/>
                  <a:pt x="759711" y="6858000"/>
                </a:cubicBezTo>
                <a:cubicBezTo>
                  <a:pt x="713096" y="6858000"/>
                  <a:pt x="675299" y="6820209"/>
                  <a:pt x="675299" y="6773588"/>
                </a:cubicBezTo>
                <a:cubicBezTo>
                  <a:pt x="675299" y="6726968"/>
                  <a:pt x="713096" y="6689176"/>
                  <a:pt x="759711" y="6689176"/>
                </a:cubicBezTo>
                <a:close/>
                <a:moveTo>
                  <a:pt x="422066" y="6689176"/>
                </a:moveTo>
                <a:cubicBezTo>
                  <a:pt x="468682" y="6689176"/>
                  <a:pt x="506480" y="6726968"/>
                  <a:pt x="506480" y="6773588"/>
                </a:cubicBezTo>
                <a:cubicBezTo>
                  <a:pt x="506480" y="6820209"/>
                  <a:pt x="468682" y="6858000"/>
                  <a:pt x="422066" y="6858000"/>
                </a:cubicBezTo>
                <a:cubicBezTo>
                  <a:pt x="375442" y="6858000"/>
                  <a:pt x="337653" y="6820209"/>
                  <a:pt x="337653" y="6773588"/>
                </a:cubicBezTo>
                <a:cubicBezTo>
                  <a:pt x="337653" y="6726968"/>
                  <a:pt x="375442" y="6689176"/>
                  <a:pt x="422066" y="6689176"/>
                </a:cubicBezTo>
                <a:close/>
                <a:moveTo>
                  <a:pt x="84412" y="6689176"/>
                </a:moveTo>
                <a:cubicBezTo>
                  <a:pt x="131037" y="6689176"/>
                  <a:pt x="168826" y="6726968"/>
                  <a:pt x="168826" y="6773588"/>
                </a:cubicBezTo>
                <a:cubicBezTo>
                  <a:pt x="168826" y="6820209"/>
                  <a:pt x="131037" y="6858000"/>
                  <a:pt x="84412" y="6858000"/>
                </a:cubicBezTo>
                <a:cubicBezTo>
                  <a:pt x="37793" y="6858000"/>
                  <a:pt x="0" y="6820209"/>
                  <a:pt x="0" y="6773588"/>
                </a:cubicBezTo>
                <a:cubicBezTo>
                  <a:pt x="0" y="6726968"/>
                  <a:pt x="37793" y="6689176"/>
                  <a:pt x="84412" y="6689176"/>
                </a:cubicBezTo>
                <a:close/>
                <a:moveTo>
                  <a:pt x="7850345" y="6351526"/>
                </a:moveTo>
                <a:cubicBezTo>
                  <a:pt x="7896964" y="6351526"/>
                  <a:pt x="7934757" y="6389319"/>
                  <a:pt x="7934757" y="6435939"/>
                </a:cubicBezTo>
                <a:cubicBezTo>
                  <a:pt x="7934757" y="6482559"/>
                  <a:pt x="7896964" y="6520352"/>
                  <a:pt x="7850345" y="6520352"/>
                </a:cubicBezTo>
                <a:cubicBezTo>
                  <a:pt x="7803725" y="6520352"/>
                  <a:pt x="7765933" y="6482559"/>
                  <a:pt x="7765933" y="6435939"/>
                </a:cubicBezTo>
                <a:cubicBezTo>
                  <a:pt x="7765933" y="6389319"/>
                  <a:pt x="7803725" y="6351526"/>
                  <a:pt x="7850345" y="6351526"/>
                </a:cubicBezTo>
                <a:close/>
                <a:moveTo>
                  <a:pt x="7512695" y="6351526"/>
                </a:moveTo>
                <a:cubicBezTo>
                  <a:pt x="7559315" y="6351526"/>
                  <a:pt x="7597109" y="6389319"/>
                  <a:pt x="7597109" y="6435939"/>
                </a:cubicBezTo>
                <a:cubicBezTo>
                  <a:pt x="7597109" y="6482559"/>
                  <a:pt x="7559315" y="6520352"/>
                  <a:pt x="7512695" y="6520352"/>
                </a:cubicBezTo>
                <a:cubicBezTo>
                  <a:pt x="7466075" y="6520352"/>
                  <a:pt x="7428283" y="6482559"/>
                  <a:pt x="7428283" y="6435939"/>
                </a:cubicBezTo>
                <a:cubicBezTo>
                  <a:pt x="7428283" y="6389319"/>
                  <a:pt x="7466075" y="6351526"/>
                  <a:pt x="7512695" y="6351526"/>
                </a:cubicBezTo>
                <a:close/>
                <a:moveTo>
                  <a:pt x="7175045" y="6351526"/>
                </a:moveTo>
                <a:cubicBezTo>
                  <a:pt x="7221666" y="6351526"/>
                  <a:pt x="7259458" y="6389319"/>
                  <a:pt x="7259458" y="6435939"/>
                </a:cubicBezTo>
                <a:cubicBezTo>
                  <a:pt x="7259458" y="6482559"/>
                  <a:pt x="7221666" y="6520352"/>
                  <a:pt x="7175045" y="6520352"/>
                </a:cubicBezTo>
                <a:cubicBezTo>
                  <a:pt x="7128427" y="6520352"/>
                  <a:pt x="7090633" y="6482559"/>
                  <a:pt x="7090633" y="6435939"/>
                </a:cubicBezTo>
                <a:cubicBezTo>
                  <a:pt x="7090633" y="6389319"/>
                  <a:pt x="7128427" y="6351526"/>
                  <a:pt x="7175045" y="6351526"/>
                </a:cubicBezTo>
                <a:close/>
                <a:moveTo>
                  <a:pt x="6837397" y="6351526"/>
                </a:moveTo>
                <a:cubicBezTo>
                  <a:pt x="6884017" y="6351526"/>
                  <a:pt x="6921809" y="6389319"/>
                  <a:pt x="6921809" y="6435939"/>
                </a:cubicBezTo>
                <a:cubicBezTo>
                  <a:pt x="6921809" y="6482559"/>
                  <a:pt x="6884017" y="6520352"/>
                  <a:pt x="6837397" y="6520352"/>
                </a:cubicBezTo>
                <a:cubicBezTo>
                  <a:pt x="6790777" y="6520352"/>
                  <a:pt x="6752985" y="6482559"/>
                  <a:pt x="6752985" y="6435939"/>
                </a:cubicBezTo>
                <a:cubicBezTo>
                  <a:pt x="6752985" y="6389319"/>
                  <a:pt x="6790777" y="6351526"/>
                  <a:pt x="6837397" y="6351526"/>
                </a:cubicBezTo>
                <a:close/>
                <a:moveTo>
                  <a:pt x="6499747" y="6351526"/>
                </a:moveTo>
                <a:cubicBezTo>
                  <a:pt x="6546368" y="6351526"/>
                  <a:pt x="6584161" y="6389319"/>
                  <a:pt x="6584161" y="6435939"/>
                </a:cubicBezTo>
                <a:cubicBezTo>
                  <a:pt x="6584161" y="6482559"/>
                  <a:pt x="6546368" y="6520352"/>
                  <a:pt x="6499747" y="6520352"/>
                </a:cubicBezTo>
                <a:cubicBezTo>
                  <a:pt x="6453127" y="6520352"/>
                  <a:pt x="6415335" y="6482559"/>
                  <a:pt x="6415335" y="6435939"/>
                </a:cubicBezTo>
                <a:cubicBezTo>
                  <a:pt x="6415335" y="6389319"/>
                  <a:pt x="6453127" y="6351526"/>
                  <a:pt x="6499747" y="6351526"/>
                </a:cubicBezTo>
                <a:close/>
                <a:moveTo>
                  <a:pt x="6162098" y="6351526"/>
                </a:moveTo>
                <a:cubicBezTo>
                  <a:pt x="6208719" y="6351526"/>
                  <a:pt x="6246510" y="6389319"/>
                  <a:pt x="6246510" y="6435939"/>
                </a:cubicBezTo>
                <a:cubicBezTo>
                  <a:pt x="6246510" y="6482559"/>
                  <a:pt x="6208719" y="6520352"/>
                  <a:pt x="6162098" y="6520352"/>
                </a:cubicBezTo>
                <a:cubicBezTo>
                  <a:pt x="6115479" y="6520352"/>
                  <a:pt x="6077686" y="6482559"/>
                  <a:pt x="6077686" y="6435939"/>
                </a:cubicBezTo>
                <a:cubicBezTo>
                  <a:pt x="6077686" y="6389319"/>
                  <a:pt x="6115479" y="6351526"/>
                  <a:pt x="6162098" y="6351526"/>
                </a:cubicBezTo>
                <a:close/>
                <a:moveTo>
                  <a:pt x="5824449" y="6351526"/>
                </a:moveTo>
                <a:cubicBezTo>
                  <a:pt x="5871069" y="6351526"/>
                  <a:pt x="5908861" y="6389319"/>
                  <a:pt x="5908861" y="6435939"/>
                </a:cubicBezTo>
                <a:cubicBezTo>
                  <a:pt x="5908861" y="6482559"/>
                  <a:pt x="5871069" y="6520352"/>
                  <a:pt x="5824449" y="6520352"/>
                </a:cubicBezTo>
                <a:cubicBezTo>
                  <a:pt x="5777829" y="6520352"/>
                  <a:pt x="5740037" y="6482559"/>
                  <a:pt x="5740037" y="6435939"/>
                </a:cubicBezTo>
                <a:cubicBezTo>
                  <a:pt x="5740037" y="6389319"/>
                  <a:pt x="5777829" y="6351526"/>
                  <a:pt x="5824449" y="6351526"/>
                </a:cubicBezTo>
                <a:close/>
                <a:moveTo>
                  <a:pt x="5486800" y="6351526"/>
                </a:moveTo>
                <a:cubicBezTo>
                  <a:pt x="5533421" y="6351526"/>
                  <a:pt x="5571212" y="6389319"/>
                  <a:pt x="5571212" y="6435939"/>
                </a:cubicBezTo>
                <a:cubicBezTo>
                  <a:pt x="5571212" y="6482559"/>
                  <a:pt x="5533421" y="6520352"/>
                  <a:pt x="5486800" y="6520352"/>
                </a:cubicBezTo>
                <a:cubicBezTo>
                  <a:pt x="5440179" y="6520352"/>
                  <a:pt x="5402388" y="6482559"/>
                  <a:pt x="5402388" y="6435939"/>
                </a:cubicBezTo>
                <a:cubicBezTo>
                  <a:pt x="5402388" y="6389319"/>
                  <a:pt x="5440179" y="6351526"/>
                  <a:pt x="5486800" y="6351526"/>
                </a:cubicBezTo>
                <a:close/>
                <a:moveTo>
                  <a:pt x="5149151" y="6351526"/>
                </a:moveTo>
                <a:cubicBezTo>
                  <a:pt x="5195771" y="6351526"/>
                  <a:pt x="5233563" y="6389319"/>
                  <a:pt x="5233563" y="6435939"/>
                </a:cubicBezTo>
                <a:cubicBezTo>
                  <a:pt x="5233563" y="6482559"/>
                  <a:pt x="5195771" y="6520352"/>
                  <a:pt x="5149151" y="6520352"/>
                </a:cubicBezTo>
                <a:cubicBezTo>
                  <a:pt x="5102531" y="6520352"/>
                  <a:pt x="5064739" y="6482559"/>
                  <a:pt x="5064739" y="6435939"/>
                </a:cubicBezTo>
                <a:cubicBezTo>
                  <a:pt x="5064739" y="6389319"/>
                  <a:pt x="5102531" y="6351526"/>
                  <a:pt x="5149151" y="6351526"/>
                </a:cubicBezTo>
                <a:close/>
                <a:moveTo>
                  <a:pt x="4811502" y="6351526"/>
                </a:moveTo>
                <a:cubicBezTo>
                  <a:pt x="4858121" y="6351526"/>
                  <a:pt x="4895914" y="6389319"/>
                  <a:pt x="4895914" y="6435939"/>
                </a:cubicBezTo>
                <a:cubicBezTo>
                  <a:pt x="4895914" y="6482559"/>
                  <a:pt x="4858121" y="6520352"/>
                  <a:pt x="4811502" y="6520352"/>
                </a:cubicBezTo>
                <a:cubicBezTo>
                  <a:pt x="4764881" y="6520352"/>
                  <a:pt x="4727090" y="6482559"/>
                  <a:pt x="4727090" y="6435939"/>
                </a:cubicBezTo>
                <a:cubicBezTo>
                  <a:pt x="4727090" y="6389319"/>
                  <a:pt x="4764881" y="6351526"/>
                  <a:pt x="4811502" y="6351526"/>
                </a:cubicBezTo>
                <a:close/>
                <a:moveTo>
                  <a:pt x="4473853" y="6351526"/>
                </a:moveTo>
                <a:cubicBezTo>
                  <a:pt x="4520473" y="6351526"/>
                  <a:pt x="4558265" y="6389319"/>
                  <a:pt x="4558265" y="6435939"/>
                </a:cubicBezTo>
                <a:cubicBezTo>
                  <a:pt x="4558265" y="6482559"/>
                  <a:pt x="4520473" y="6520352"/>
                  <a:pt x="4473853" y="6520352"/>
                </a:cubicBezTo>
                <a:cubicBezTo>
                  <a:pt x="4427232" y="6520352"/>
                  <a:pt x="4389440" y="6482559"/>
                  <a:pt x="4389440" y="6435939"/>
                </a:cubicBezTo>
                <a:cubicBezTo>
                  <a:pt x="4389440" y="6389319"/>
                  <a:pt x="4427232" y="6351526"/>
                  <a:pt x="4473853" y="6351526"/>
                </a:cubicBezTo>
                <a:close/>
                <a:moveTo>
                  <a:pt x="4136203" y="6351526"/>
                </a:moveTo>
                <a:cubicBezTo>
                  <a:pt x="4182823" y="6351526"/>
                  <a:pt x="4220615" y="6389319"/>
                  <a:pt x="4220615" y="6435939"/>
                </a:cubicBezTo>
                <a:cubicBezTo>
                  <a:pt x="4220615" y="6482559"/>
                  <a:pt x="4182823" y="6520352"/>
                  <a:pt x="4136203" y="6520352"/>
                </a:cubicBezTo>
                <a:cubicBezTo>
                  <a:pt x="4089584" y="6520352"/>
                  <a:pt x="4051791" y="6482559"/>
                  <a:pt x="4051791" y="6435939"/>
                </a:cubicBezTo>
                <a:cubicBezTo>
                  <a:pt x="4051791" y="6389319"/>
                  <a:pt x="4089584" y="6351526"/>
                  <a:pt x="4136203" y="6351526"/>
                </a:cubicBezTo>
                <a:close/>
                <a:moveTo>
                  <a:pt x="3798554" y="6351526"/>
                </a:moveTo>
                <a:cubicBezTo>
                  <a:pt x="3845174" y="6351526"/>
                  <a:pt x="3882966" y="6389319"/>
                  <a:pt x="3882966" y="6435939"/>
                </a:cubicBezTo>
                <a:cubicBezTo>
                  <a:pt x="3882966" y="6482559"/>
                  <a:pt x="3845174" y="6520352"/>
                  <a:pt x="3798554" y="6520352"/>
                </a:cubicBezTo>
                <a:cubicBezTo>
                  <a:pt x="3751934" y="6520352"/>
                  <a:pt x="3714142" y="6482559"/>
                  <a:pt x="3714142" y="6435939"/>
                </a:cubicBezTo>
                <a:cubicBezTo>
                  <a:pt x="3714142" y="6389319"/>
                  <a:pt x="3751934" y="6351526"/>
                  <a:pt x="3798554" y="6351526"/>
                </a:cubicBezTo>
                <a:close/>
                <a:moveTo>
                  <a:pt x="3460905" y="6351526"/>
                </a:moveTo>
                <a:cubicBezTo>
                  <a:pt x="3507525" y="6351526"/>
                  <a:pt x="3545317" y="6389319"/>
                  <a:pt x="3545317" y="6435939"/>
                </a:cubicBezTo>
                <a:cubicBezTo>
                  <a:pt x="3545317" y="6482559"/>
                  <a:pt x="3507525" y="6520352"/>
                  <a:pt x="3460905" y="6520352"/>
                </a:cubicBezTo>
                <a:cubicBezTo>
                  <a:pt x="3414284" y="6520352"/>
                  <a:pt x="3376493" y="6482559"/>
                  <a:pt x="3376493" y="6435939"/>
                </a:cubicBezTo>
                <a:cubicBezTo>
                  <a:pt x="3376493" y="6389319"/>
                  <a:pt x="3414284" y="6351526"/>
                  <a:pt x="3460905" y="6351526"/>
                </a:cubicBezTo>
                <a:close/>
                <a:moveTo>
                  <a:pt x="3123255" y="6351526"/>
                </a:moveTo>
                <a:cubicBezTo>
                  <a:pt x="3169876" y="6351526"/>
                  <a:pt x="3207668" y="6389319"/>
                  <a:pt x="3207668" y="6435939"/>
                </a:cubicBezTo>
                <a:cubicBezTo>
                  <a:pt x="3207668" y="6482559"/>
                  <a:pt x="3169876" y="6520352"/>
                  <a:pt x="3123255" y="6520352"/>
                </a:cubicBezTo>
                <a:cubicBezTo>
                  <a:pt x="3076636" y="6520352"/>
                  <a:pt x="3038843" y="6482559"/>
                  <a:pt x="3038843" y="6435939"/>
                </a:cubicBezTo>
                <a:cubicBezTo>
                  <a:pt x="3038843" y="6389319"/>
                  <a:pt x="3076636" y="6351526"/>
                  <a:pt x="3123255" y="6351526"/>
                </a:cubicBezTo>
                <a:close/>
                <a:moveTo>
                  <a:pt x="2785607" y="6351526"/>
                </a:moveTo>
                <a:cubicBezTo>
                  <a:pt x="2832226" y="6351526"/>
                  <a:pt x="2870019" y="6389319"/>
                  <a:pt x="2870019" y="6435939"/>
                </a:cubicBezTo>
                <a:cubicBezTo>
                  <a:pt x="2870019" y="6482559"/>
                  <a:pt x="2832226" y="6520352"/>
                  <a:pt x="2785607" y="6520352"/>
                </a:cubicBezTo>
                <a:cubicBezTo>
                  <a:pt x="2738986" y="6520352"/>
                  <a:pt x="2701195" y="6482559"/>
                  <a:pt x="2701195" y="6435939"/>
                </a:cubicBezTo>
                <a:cubicBezTo>
                  <a:pt x="2701195" y="6389319"/>
                  <a:pt x="2738986" y="6351526"/>
                  <a:pt x="2785607" y="6351526"/>
                </a:cubicBezTo>
                <a:close/>
                <a:moveTo>
                  <a:pt x="2447957" y="6351526"/>
                </a:moveTo>
                <a:cubicBezTo>
                  <a:pt x="2494578" y="6351526"/>
                  <a:pt x="2532369" y="6389319"/>
                  <a:pt x="2532369" y="6435939"/>
                </a:cubicBezTo>
                <a:cubicBezTo>
                  <a:pt x="2532369" y="6482559"/>
                  <a:pt x="2494578" y="6520352"/>
                  <a:pt x="2447957" y="6520352"/>
                </a:cubicBezTo>
                <a:cubicBezTo>
                  <a:pt x="2401337" y="6520352"/>
                  <a:pt x="2363545" y="6482559"/>
                  <a:pt x="2363545" y="6435939"/>
                </a:cubicBezTo>
                <a:cubicBezTo>
                  <a:pt x="2363545" y="6389319"/>
                  <a:pt x="2401337" y="6351526"/>
                  <a:pt x="2447957" y="6351526"/>
                </a:cubicBezTo>
                <a:close/>
                <a:moveTo>
                  <a:pt x="2110308" y="6351526"/>
                </a:moveTo>
                <a:cubicBezTo>
                  <a:pt x="2156928" y="6351526"/>
                  <a:pt x="2194721" y="6389319"/>
                  <a:pt x="2194721" y="6435939"/>
                </a:cubicBezTo>
                <a:cubicBezTo>
                  <a:pt x="2194721" y="6482559"/>
                  <a:pt x="2156928" y="6520352"/>
                  <a:pt x="2110308" y="6520352"/>
                </a:cubicBezTo>
                <a:cubicBezTo>
                  <a:pt x="2063688" y="6520352"/>
                  <a:pt x="2025896" y="6482559"/>
                  <a:pt x="2025896" y="6435939"/>
                </a:cubicBezTo>
                <a:cubicBezTo>
                  <a:pt x="2025896" y="6389319"/>
                  <a:pt x="2063688" y="6351526"/>
                  <a:pt x="2110308" y="6351526"/>
                </a:cubicBezTo>
                <a:close/>
                <a:moveTo>
                  <a:pt x="1772659" y="6351526"/>
                </a:moveTo>
                <a:cubicBezTo>
                  <a:pt x="1819278" y="6351526"/>
                  <a:pt x="1857071" y="6389319"/>
                  <a:pt x="1857071" y="6435939"/>
                </a:cubicBezTo>
                <a:cubicBezTo>
                  <a:pt x="1857071" y="6482559"/>
                  <a:pt x="1819278" y="6520352"/>
                  <a:pt x="1772659" y="6520352"/>
                </a:cubicBezTo>
                <a:cubicBezTo>
                  <a:pt x="1726039" y="6520352"/>
                  <a:pt x="1688247" y="6482559"/>
                  <a:pt x="1688247" y="6435939"/>
                </a:cubicBezTo>
                <a:cubicBezTo>
                  <a:pt x="1688247" y="6389319"/>
                  <a:pt x="1726039" y="6351526"/>
                  <a:pt x="1772659" y="6351526"/>
                </a:cubicBezTo>
                <a:close/>
                <a:moveTo>
                  <a:pt x="1435014" y="6351526"/>
                </a:moveTo>
                <a:cubicBezTo>
                  <a:pt x="1481630" y="6351526"/>
                  <a:pt x="1519422" y="6389319"/>
                  <a:pt x="1519422" y="6435939"/>
                </a:cubicBezTo>
                <a:cubicBezTo>
                  <a:pt x="1519422" y="6482559"/>
                  <a:pt x="1481630" y="6520352"/>
                  <a:pt x="1435014" y="6520352"/>
                </a:cubicBezTo>
                <a:cubicBezTo>
                  <a:pt x="1388389" y="6520352"/>
                  <a:pt x="1350601" y="6482559"/>
                  <a:pt x="1350601" y="6435939"/>
                </a:cubicBezTo>
                <a:cubicBezTo>
                  <a:pt x="1350601" y="6389319"/>
                  <a:pt x="1388389" y="6351526"/>
                  <a:pt x="1435014" y="6351526"/>
                </a:cubicBezTo>
                <a:close/>
                <a:moveTo>
                  <a:pt x="1097361" y="6351526"/>
                </a:moveTo>
                <a:cubicBezTo>
                  <a:pt x="1143985" y="6351526"/>
                  <a:pt x="1181773" y="6389319"/>
                  <a:pt x="1181773" y="6435939"/>
                </a:cubicBezTo>
                <a:cubicBezTo>
                  <a:pt x="1181773" y="6482559"/>
                  <a:pt x="1143985" y="6520352"/>
                  <a:pt x="1097361" y="6520352"/>
                </a:cubicBezTo>
                <a:cubicBezTo>
                  <a:pt x="1050741" y="6520352"/>
                  <a:pt x="1012948" y="6482559"/>
                  <a:pt x="1012948" y="6435939"/>
                </a:cubicBezTo>
                <a:cubicBezTo>
                  <a:pt x="1012948" y="6389319"/>
                  <a:pt x="1050741" y="6351526"/>
                  <a:pt x="1097361" y="6351526"/>
                </a:cubicBezTo>
                <a:close/>
                <a:moveTo>
                  <a:pt x="759711" y="6351526"/>
                </a:moveTo>
                <a:cubicBezTo>
                  <a:pt x="806331" y="6351526"/>
                  <a:pt x="844124" y="6389319"/>
                  <a:pt x="844124" y="6435939"/>
                </a:cubicBezTo>
                <a:cubicBezTo>
                  <a:pt x="844124" y="6482559"/>
                  <a:pt x="806331" y="6520352"/>
                  <a:pt x="759711" y="6520352"/>
                </a:cubicBezTo>
                <a:cubicBezTo>
                  <a:pt x="713096" y="6520352"/>
                  <a:pt x="675299" y="6482559"/>
                  <a:pt x="675299" y="6435939"/>
                </a:cubicBezTo>
                <a:cubicBezTo>
                  <a:pt x="675299" y="6389319"/>
                  <a:pt x="713096" y="6351526"/>
                  <a:pt x="759711" y="6351526"/>
                </a:cubicBezTo>
                <a:close/>
                <a:moveTo>
                  <a:pt x="422066" y="6351526"/>
                </a:moveTo>
                <a:cubicBezTo>
                  <a:pt x="468682" y="6351526"/>
                  <a:pt x="506480" y="6389319"/>
                  <a:pt x="506480" y="6435939"/>
                </a:cubicBezTo>
                <a:cubicBezTo>
                  <a:pt x="506480" y="6482559"/>
                  <a:pt x="468682" y="6520352"/>
                  <a:pt x="422066" y="6520352"/>
                </a:cubicBezTo>
                <a:cubicBezTo>
                  <a:pt x="375442" y="6520352"/>
                  <a:pt x="337653" y="6482559"/>
                  <a:pt x="337653" y="6435939"/>
                </a:cubicBezTo>
                <a:cubicBezTo>
                  <a:pt x="337653" y="6389319"/>
                  <a:pt x="375442" y="6351526"/>
                  <a:pt x="422066" y="6351526"/>
                </a:cubicBezTo>
                <a:close/>
                <a:moveTo>
                  <a:pt x="84412" y="6351526"/>
                </a:moveTo>
                <a:cubicBezTo>
                  <a:pt x="131037" y="6351526"/>
                  <a:pt x="168826" y="6389319"/>
                  <a:pt x="168826" y="6435939"/>
                </a:cubicBezTo>
                <a:cubicBezTo>
                  <a:pt x="168826" y="6482559"/>
                  <a:pt x="131037" y="6520352"/>
                  <a:pt x="84412" y="6520352"/>
                </a:cubicBezTo>
                <a:cubicBezTo>
                  <a:pt x="37793" y="6520352"/>
                  <a:pt x="0" y="6482559"/>
                  <a:pt x="0" y="6435939"/>
                </a:cubicBezTo>
                <a:cubicBezTo>
                  <a:pt x="0" y="6389319"/>
                  <a:pt x="37793" y="6351526"/>
                  <a:pt x="84412" y="6351526"/>
                </a:cubicBezTo>
                <a:close/>
                <a:moveTo>
                  <a:pt x="7850345" y="6013878"/>
                </a:moveTo>
                <a:cubicBezTo>
                  <a:pt x="7896964" y="6013878"/>
                  <a:pt x="7934757" y="6051670"/>
                  <a:pt x="7934757" y="6098290"/>
                </a:cubicBezTo>
                <a:cubicBezTo>
                  <a:pt x="7934757" y="6144909"/>
                  <a:pt x="7896964" y="6182702"/>
                  <a:pt x="7850345" y="6182702"/>
                </a:cubicBezTo>
                <a:cubicBezTo>
                  <a:pt x="7803725" y="6182702"/>
                  <a:pt x="7765933" y="6144909"/>
                  <a:pt x="7765933" y="6098290"/>
                </a:cubicBezTo>
                <a:cubicBezTo>
                  <a:pt x="7765933" y="6051670"/>
                  <a:pt x="7803725" y="6013878"/>
                  <a:pt x="7850345" y="6013878"/>
                </a:cubicBezTo>
                <a:close/>
                <a:moveTo>
                  <a:pt x="7512695" y="6013878"/>
                </a:moveTo>
                <a:cubicBezTo>
                  <a:pt x="7559315" y="6013878"/>
                  <a:pt x="7597109" y="6051670"/>
                  <a:pt x="7597109" y="6098290"/>
                </a:cubicBezTo>
                <a:cubicBezTo>
                  <a:pt x="7597109" y="6144909"/>
                  <a:pt x="7559315" y="6182702"/>
                  <a:pt x="7512695" y="6182702"/>
                </a:cubicBezTo>
                <a:cubicBezTo>
                  <a:pt x="7466075" y="6182702"/>
                  <a:pt x="7428283" y="6144909"/>
                  <a:pt x="7428283" y="6098290"/>
                </a:cubicBezTo>
                <a:cubicBezTo>
                  <a:pt x="7428283" y="6051670"/>
                  <a:pt x="7466075" y="6013878"/>
                  <a:pt x="7512695" y="6013878"/>
                </a:cubicBezTo>
                <a:close/>
                <a:moveTo>
                  <a:pt x="7175045" y="6013878"/>
                </a:moveTo>
                <a:cubicBezTo>
                  <a:pt x="7221666" y="6013878"/>
                  <a:pt x="7259458" y="6051670"/>
                  <a:pt x="7259458" y="6098290"/>
                </a:cubicBezTo>
                <a:cubicBezTo>
                  <a:pt x="7259458" y="6144909"/>
                  <a:pt x="7221666" y="6182702"/>
                  <a:pt x="7175045" y="6182702"/>
                </a:cubicBezTo>
                <a:cubicBezTo>
                  <a:pt x="7128427" y="6182702"/>
                  <a:pt x="7090633" y="6144909"/>
                  <a:pt x="7090633" y="6098290"/>
                </a:cubicBezTo>
                <a:cubicBezTo>
                  <a:pt x="7090633" y="6051670"/>
                  <a:pt x="7128427" y="6013878"/>
                  <a:pt x="7175045" y="6013878"/>
                </a:cubicBezTo>
                <a:close/>
                <a:moveTo>
                  <a:pt x="6837397" y="6013878"/>
                </a:moveTo>
                <a:cubicBezTo>
                  <a:pt x="6884017" y="6013878"/>
                  <a:pt x="6921809" y="6051670"/>
                  <a:pt x="6921809" y="6098290"/>
                </a:cubicBezTo>
                <a:cubicBezTo>
                  <a:pt x="6921809" y="6144909"/>
                  <a:pt x="6884017" y="6182702"/>
                  <a:pt x="6837397" y="6182702"/>
                </a:cubicBezTo>
                <a:cubicBezTo>
                  <a:pt x="6790777" y="6182702"/>
                  <a:pt x="6752985" y="6144909"/>
                  <a:pt x="6752985" y="6098290"/>
                </a:cubicBezTo>
                <a:cubicBezTo>
                  <a:pt x="6752985" y="6051670"/>
                  <a:pt x="6790777" y="6013878"/>
                  <a:pt x="6837397" y="6013878"/>
                </a:cubicBezTo>
                <a:close/>
                <a:moveTo>
                  <a:pt x="6499747" y="6013878"/>
                </a:moveTo>
                <a:cubicBezTo>
                  <a:pt x="6546368" y="6013878"/>
                  <a:pt x="6584161" y="6051670"/>
                  <a:pt x="6584161" y="6098290"/>
                </a:cubicBezTo>
                <a:cubicBezTo>
                  <a:pt x="6584161" y="6144909"/>
                  <a:pt x="6546368" y="6182702"/>
                  <a:pt x="6499747" y="6182702"/>
                </a:cubicBezTo>
                <a:cubicBezTo>
                  <a:pt x="6453127" y="6182702"/>
                  <a:pt x="6415335" y="6144909"/>
                  <a:pt x="6415335" y="6098290"/>
                </a:cubicBezTo>
                <a:cubicBezTo>
                  <a:pt x="6415335" y="6051670"/>
                  <a:pt x="6453127" y="6013878"/>
                  <a:pt x="6499747" y="6013878"/>
                </a:cubicBezTo>
                <a:close/>
                <a:moveTo>
                  <a:pt x="6162098" y="6013878"/>
                </a:moveTo>
                <a:cubicBezTo>
                  <a:pt x="6208719" y="6013878"/>
                  <a:pt x="6246510" y="6051670"/>
                  <a:pt x="6246510" y="6098290"/>
                </a:cubicBezTo>
                <a:cubicBezTo>
                  <a:pt x="6246510" y="6144909"/>
                  <a:pt x="6208719" y="6182702"/>
                  <a:pt x="6162098" y="6182702"/>
                </a:cubicBezTo>
                <a:cubicBezTo>
                  <a:pt x="6115479" y="6182702"/>
                  <a:pt x="6077686" y="6144909"/>
                  <a:pt x="6077686" y="6098290"/>
                </a:cubicBezTo>
                <a:cubicBezTo>
                  <a:pt x="6077686" y="6051670"/>
                  <a:pt x="6115479" y="6013878"/>
                  <a:pt x="6162098" y="6013878"/>
                </a:cubicBezTo>
                <a:close/>
                <a:moveTo>
                  <a:pt x="5824449" y="6013878"/>
                </a:moveTo>
                <a:cubicBezTo>
                  <a:pt x="5871069" y="6013878"/>
                  <a:pt x="5908861" y="6051670"/>
                  <a:pt x="5908861" y="6098290"/>
                </a:cubicBezTo>
                <a:cubicBezTo>
                  <a:pt x="5908861" y="6144909"/>
                  <a:pt x="5871069" y="6182702"/>
                  <a:pt x="5824449" y="6182702"/>
                </a:cubicBezTo>
                <a:cubicBezTo>
                  <a:pt x="5777829" y="6182702"/>
                  <a:pt x="5740037" y="6144909"/>
                  <a:pt x="5740037" y="6098290"/>
                </a:cubicBezTo>
                <a:cubicBezTo>
                  <a:pt x="5740037" y="6051670"/>
                  <a:pt x="5777829" y="6013878"/>
                  <a:pt x="5824449" y="6013878"/>
                </a:cubicBezTo>
                <a:close/>
                <a:moveTo>
                  <a:pt x="5486800" y="6013878"/>
                </a:moveTo>
                <a:cubicBezTo>
                  <a:pt x="5533421" y="6013878"/>
                  <a:pt x="5571212" y="6051670"/>
                  <a:pt x="5571212" y="6098290"/>
                </a:cubicBezTo>
                <a:cubicBezTo>
                  <a:pt x="5571212" y="6144909"/>
                  <a:pt x="5533421" y="6182702"/>
                  <a:pt x="5486800" y="6182702"/>
                </a:cubicBezTo>
                <a:cubicBezTo>
                  <a:pt x="5440179" y="6182702"/>
                  <a:pt x="5402388" y="6144909"/>
                  <a:pt x="5402388" y="6098290"/>
                </a:cubicBezTo>
                <a:cubicBezTo>
                  <a:pt x="5402388" y="6051670"/>
                  <a:pt x="5440179" y="6013878"/>
                  <a:pt x="5486800" y="6013878"/>
                </a:cubicBezTo>
                <a:close/>
                <a:moveTo>
                  <a:pt x="5149151" y="6013878"/>
                </a:moveTo>
                <a:cubicBezTo>
                  <a:pt x="5195771" y="6013878"/>
                  <a:pt x="5233563" y="6051670"/>
                  <a:pt x="5233563" y="6098290"/>
                </a:cubicBezTo>
                <a:cubicBezTo>
                  <a:pt x="5233563" y="6144909"/>
                  <a:pt x="5195771" y="6182702"/>
                  <a:pt x="5149151" y="6182702"/>
                </a:cubicBezTo>
                <a:cubicBezTo>
                  <a:pt x="5102531" y="6182702"/>
                  <a:pt x="5064739" y="6144909"/>
                  <a:pt x="5064739" y="6098290"/>
                </a:cubicBezTo>
                <a:cubicBezTo>
                  <a:pt x="5064739" y="6051670"/>
                  <a:pt x="5102531" y="6013878"/>
                  <a:pt x="5149151" y="6013878"/>
                </a:cubicBezTo>
                <a:close/>
                <a:moveTo>
                  <a:pt x="4811502" y="6013878"/>
                </a:moveTo>
                <a:cubicBezTo>
                  <a:pt x="4858121" y="6013878"/>
                  <a:pt x="4895914" y="6051670"/>
                  <a:pt x="4895914" y="6098290"/>
                </a:cubicBezTo>
                <a:cubicBezTo>
                  <a:pt x="4895914" y="6144909"/>
                  <a:pt x="4858121" y="6182702"/>
                  <a:pt x="4811502" y="6182702"/>
                </a:cubicBezTo>
                <a:cubicBezTo>
                  <a:pt x="4764881" y="6182702"/>
                  <a:pt x="4727090" y="6144909"/>
                  <a:pt x="4727090" y="6098290"/>
                </a:cubicBezTo>
                <a:cubicBezTo>
                  <a:pt x="4727090" y="6051670"/>
                  <a:pt x="4764881" y="6013878"/>
                  <a:pt x="4811502" y="6013878"/>
                </a:cubicBezTo>
                <a:close/>
                <a:moveTo>
                  <a:pt x="4473853" y="6013878"/>
                </a:moveTo>
                <a:cubicBezTo>
                  <a:pt x="4520473" y="6013878"/>
                  <a:pt x="4558265" y="6051670"/>
                  <a:pt x="4558265" y="6098290"/>
                </a:cubicBezTo>
                <a:cubicBezTo>
                  <a:pt x="4558265" y="6144909"/>
                  <a:pt x="4520473" y="6182702"/>
                  <a:pt x="4473853" y="6182702"/>
                </a:cubicBezTo>
                <a:cubicBezTo>
                  <a:pt x="4427232" y="6182702"/>
                  <a:pt x="4389440" y="6144909"/>
                  <a:pt x="4389440" y="6098290"/>
                </a:cubicBezTo>
                <a:cubicBezTo>
                  <a:pt x="4389440" y="6051670"/>
                  <a:pt x="4427232" y="6013878"/>
                  <a:pt x="4473853" y="6013878"/>
                </a:cubicBezTo>
                <a:close/>
                <a:moveTo>
                  <a:pt x="4136203" y="6013878"/>
                </a:moveTo>
                <a:cubicBezTo>
                  <a:pt x="4182823" y="6013878"/>
                  <a:pt x="4220615" y="6051670"/>
                  <a:pt x="4220615" y="6098290"/>
                </a:cubicBezTo>
                <a:cubicBezTo>
                  <a:pt x="4220615" y="6144909"/>
                  <a:pt x="4182823" y="6182702"/>
                  <a:pt x="4136203" y="6182702"/>
                </a:cubicBezTo>
                <a:cubicBezTo>
                  <a:pt x="4089584" y="6182702"/>
                  <a:pt x="4051791" y="6144909"/>
                  <a:pt x="4051791" y="6098290"/>
                </a:cubicBezTo>
                <a:cubicBezTo>
                  <a:pt x="4051791" y="6051670"/>
                  <a:pt x="4089584" y="6013878"/>
                  <a:pt x="4136203" y="6013878"/>
                </a:cubicBezTo>
                <a:close/>
                <a:moveTo>
                  <a:pt x="3798554" y="6013878"/>
                </a:moveTo>
                <a:cubicBezTo>
                  <a:pt x="3845174" y="6013878"/>
                  <a:pt x="3882966" y="6051670"/>
                  <a:pt x="3882966" y="6098290"/>
                </a:cubicBezTo>
                <a:cubicBezTo>
                  <a:pt x="3882966" y="6144909"/>
                  <a:pt x="3845174" y="6182702"/>
                  <a:pt x="3798554" y="6182702"/>
                </a:cubicBezTo>
                <a:cubicBezTo>
                  <a:pt x="3751934" y="6182702"/>
                  <a:pt x="3714142" y="6144909"/>
                  <a:pt x="3714142" y="6098290"/>
                </a:cubicBezTo>
                <a:cubicBezTo>
                  <a:pt x="3714142" y="6051670"/>
                  <a:pt x="3751934" y="6013878"/>
                  <a:pt x="3798554" y="6013878"/>
                </a:cubicBezTo>
                <a:close/>
                <a:moveTo>
                  <a:pt x="3460905" y="6013878"/>
                </a:moveTo>
                <a:cubicBezTo>
                  <a:pt x="3507525" y="6013878"/>
                  <a:pt x="3545317" y="6051670"/>
                  <a:pt x="3545317" y="6098290"/>
                </a:cubicBezTo>
                <a:cubicBezTo>
                  <a:pt x="3545317" y="6144909"/>
                  <a:pt x="3507525" y="6182702"/>
                  <a:pt x="3460905" y="6182702"/>
                </a:cubicBezTo>
                <a:cubicBezTo>
                  <a:pt x="3414284" y="6182702"/>
                  <a:pt x="3376493" y="6144909"/>
                  <a:pt x="3376493" y="6098290"/>
                </a:cubicBezTo>
                <a:cubicBezTo>
                  <a:pt x="3376493" y="6051670"/>
                  <a:pt x="3414284" y="6013878"/>
                  <a:pt x="3460905" y="6013878"/>
                </a:cubicBezTo>
                <a:close/>
                <a:moveTo>
                  <a:pt x="3123255" y="6013878"/>
                </a:moveTo>
                <a:cubicBezTo>
                  <a:pt x="3169876" y="6013878"/>
                  <a:pt x="3207668" y="6051670"/>
                  <a:pt x="3207668" y="6098290"/>
                </a:cubicBezTo>
                <a:cubicBezTo>
                  <a:pt x="3207668" y="6144909"/>
                  <a:pt x="3169876" y="6182702"/>
                  <a:pt x="3123255" y="6182702"/>
                </a:cubicBezTo>
                <a:cubicBezTo>
                  <a:pt x="3076636" y="6182702"/>
                  <a:pt x="3038843" y="6144909"/>
                  <a:pt x="3038843" y="6098290"/>
                </a:cubicBezTo>
                <a:cubicBezTo>
                  <a:pt x="3038843" y="6051670"/>
                  <a:pt x="3076636" y="6013878"/>
                  <a:pt x="3123255" y="6013878"/>
                </a:cubicBezTo>
                <a:close/>
                <a:moveTo>
                  <a:pt x="2785607" y="6013878"/>
                </a:moveTo>
                <a:cubicBezTo>
                  <a:pt x="2832226" y="6013878"/>
                  <a:pt x="2870019" y="6051670"/>
                  <a:pt x="2870019" y="6098290"/>
                </a:cubicBezTo>
                <a:cubicBezTo>
                  <a:pt x="2870019" y="6144909"/>
                  <a:pt x="2832226" y="6182702"/>
                  <a:pt x="2785607" y="6182702"/>
                </a:cubicBezTo>
                <a:cubicBezTo>
                  <a:pt x="2738986" y="6182702"/>
                  <a:pt x="2701195" y="6144909"/>
                  <a:pt x="2701195" y="6098290"/>
                </a:cubicBezTo>
                <a:cubicBezTo>
                  <a:pt x="2701195" y="6051670"/>
                  <a:pt x="2738986" y="6013878"/>
                  <a:pt x="2785607" y="6013878"/>
                </a:cubicBezTo>
                <a:close/>
                <a:moveTo>
                  <a:pt x="2447957" y="6013878"/>
                </a:moveTo>
                <a:cubicBezTo>
                  <a:pt x="2494578" y="6013878"/>
                  <a:pt x="2532369" y="6051670"/>
                  <a:pt x="2532369" y="6098290"/>
                </a:cubicBezTo>
                <a:cubicBezTo>
                  <a:pt x="2532369" y="6144909"/>
                  <a:pt x="2494578" y="6182702"/>
                  <a:pt x="2447957" y="6182702"/>
                </a:cubicBezTo>
                <a:cubicBezTo>
                  <a:pt x="2401337" y="6182702"/>
                  <a:pt x="2363545" y="6144909"/>
                  <a:pt x="2363545" y="6098290"/>
                </a:cubicBezTo>
                <a:cubicBezTo>
                  <a:pt x="2363545" y="6051670"/>
                  <a:pt x="2401337" y="6013878"/>
                  <a:pt x="2447957" y="6013878"/>
                </a:cubicBezTo>
                <a:close/>
                <a:moveTo>
                  <a:pt x="2110308" y="6013878"/>
                </a:moveTo>
                <a:cubicBezTo>
                  <a:pt x="2156928" y="6013878"/>
                  <a:pt x="2194721" y="6051670"/>
                  <a:pt x="2194721" y="6098290"/>
                </a:cubicBezTo>
                <a:cubicBezTo>
                  <a:pt x="2194721" y="6144909"/>
                  <a:pt x="2156928" y="6182702"/>
                  <a:pt x="2110308" y="6182702"/>
                </a:cubicBezTo>
                <a:cubicBezTo>
                  <a:pt x="2063688" y="6182702"/>
                  <a:pt x="2025896" y="6144909"/>
                  <a:pt x="2025896" y="6098290"/>
                </a:cubicBezTo>
                <a:cubicBezTo>
                  <a:pt x="2025896" y="6051670"/>
                  <a:pt x="2063688" y="6013878"/>
                  <a:pt x="2110308" y="6013878"/>
                </a:cubicBezTo>
                <a:close/>
                <a:moveTo>
                  <a:pt x="1772659" y="6013878"/>
                </a:moveTo>
                <a:cubicBezTo>
                  <a:pt x="1819278" y="6013878"/>
                  <a:pt x="1857071" y="6051670"/>
                  <a:pt x="1857071" y="6098290"/>
                </a:cubicBezTo>
                <a:cubicBezTo>
                  <a:pt x="1857071" y="6144909"/>
                  <a:pt x="1819278" y="6182702"/>
                  <a:pt x="1772659" y="6182702"/>
                </a:cubicBezTo>
                <a:cubicBezTo>
                  <a:pt x="1726039" y="6182702"/>
                  <a:pt x="1688247" y="6144909"/>
                  <a:pt x="1688247" y="6098290"/>
                </a:cubicBezTo>
                <a:cubicBezTo>
                  <a:pt x="1688247" y="6051670"/>
                  <a:pt x="1726039" y="6013878"/>
                  <a:pt x="1772659" y="6013878"/>
                </a:cubicBezTo>
                <a:close/>
                <a:moveTo>
                  <a:pt x="1435014" y="6013878"/>
                </a:moveTo>
                <a:cubicBezTo>
                  <a:pt x="1481630" y="6013878"/>
                  <a:pt x="1519422" y="6051670"/>
                  <a:pt x="1519422" y="6098290"/>
                </a:cubicBezTo>
                <a:cubicBezTo>
                  <a:pt x="1519422" y="6144909"/>
                  <a:pt x="1481630" y="6182702"/>
                  <a:pt x="1435014" y="6182702"/>
                </a:cubicBezTo>
                <a:cubicBezTo>
                  <a:pt x="1388389" y="6182702"/>
                  <a:pt x="1350601" y="6144909"/>
                  <a:pt x="1350601" y="6098290"/>
                </a:cubicBezTo>
                <a:cubicBezTo>
                  <a:pt x="1350601" y="6051670"/>
                  <a:pt x="1388389" y="6013878"/>
                  <a:pt x="1435014" y="6013878"/>
                </a:cubicBezTo>
                <a:close/>
                <a:moveTo>
                  <a:pt x="1097361" y="6013878"/>
                </a:moveTo>
                <a:cubicBezTo>
                  <a:pt x="1143985" y="6013878"/>
                  <a:pt x="1181773" y="6051670"/>
                  <a:pt x="1181773" y="6098290"/>
                </a:cubicBezTo>
                <a:cubicBezTo>
                  <a:pt x="1181773" y="6144909"/>
                  <a:pt x="1143985" y="6182702"/>
                  <a:pt x="1097361" y="6182702"/>
                </a:cubicBezTo>
                <a:cubicBezTo>
                  <a:pt x="1050741" y="6182702"/>
                  <a:pt x="1012948" y="6144909"/>
                  <a:pt x="1012948" y="6098290"/>
                </a:cubicBezTo>
                <a:cubicBezTo>
                  <a:pt x="1012948" y="6051670"/>
                  <a:pt x="1050741" y="6013878"/>
                  <a:pt x="1097361" y="6013878"/>
                </a:cubicBezTo>
                <a:close/>
                <a:moveTo>
                  <a:pt x="759711" y="6013878"/>
                </a:moveTo>
                <a:cubicBezTo>
                  <a:pt x="806331" y="6013878"/>
                  <a:pt x="844124" y="6051670"/>
                  <a:pt x="844124" y="6098290"/>
                </a:cubicBezTo>
                <a:cubicBezTo>
                  <a:pt x="844124" y="6144909"/>
                  <a:pt x="806331" y="6182702"/>
                  <a:pt x="759711" y="6182702"/>
                </a:cubicBezTo>
                <a:cubicBezTo>
                  <a:pt x="713096" y="6182702"/>
                  <a:pt x="675299" y="6144909"/>
                  <a:pt x="675299" y="6098290"/>
                </a:cubicBezTo>
                <a:cubicBezTo>
                  <a:pt x="675299" y="6051670"/>
                  <a:pt x="713096" y="6013878"/>
                  <a:pt x="759711" y="6013878"/>
                </a:cubicBezTo>
                <a:close/>
                <a:moveTo>
                  <a:pt x="422066" y="6013878"/>
                </a:moveTo>
                <a:cubicBezTo>
                  <a:pt x="468682" y="6013878"/>
                  <a:pt x="506480" y="6051670"/>
                  <a:pt x="506480" y="6098290"/>
                </a:cubicBezTo>
                <a:cubicBezTo>
                  <a:pt x="506480" y="6144909"/>
                  <a:pt x="468682" y="6182702"/>
                  <a:pt x="422066" y="6182702"/>
                </a:cubicBezTo>
                <a:cubicBezTo>
                  <a:pt x="375442" y="6182702"/>
                  <a:pt x="337653" y="6144909"/>
                  <a:pt x="337653" y="6098290"/>
                </a:cubicBezTo>
                <a:cubicBezTo>
                  <a:pt x="337653" y="6051670"/>
                  <a:pt x="375442" y="6013878"/>
                  <a:pt x="422066" y="6013878"/>
                </a:cubicBezTo>
                <a:close/>
                <a:moveTo>
                  <a:pt x="84412" y="6013878"/>
                </a:moveTo>
                <a:cubicBezTo>
                  <a:pt x="131037" y="6013878"/>
                  <a:pt x="168826" y="6051670"/>
                  <a:pt x="168826" y="6098290"/>
                </a:cubicBezTo>
                <a:cubicBezTo>
                  <a:pt x="168826" y="6144909"/>
                  <a:pt x="131037" y="6182702"/>
                  <a:pt x="84412" y="6182702"/>
                </a:cubicBezTo>
                <a:cubicBezTo>
                  <a:pt x="37793" y="6182702"/>
                  <a:pt x="0" y="6144909"/>
                  <a:pt x="0" y="6098290"/>
                </a:cubicBezTo>
                <a:cubicBezTo>
                  <a:pt x="0" y="6051670"/>
                  <a:pt x="37793" y="6013878"/>
                  <a:pt x="84412" y="6013878"/>
                </a:cubicBezTo>
                <a:close/>
                <a:moveTo>
                  <a:pt x="7850345" y="5676228"/>
                </a:moveTo>
                <a:cubicBezTo>
                  <a:pt x="7896964" y="5676228"/>
                  <a:pt x="7934757" y="5714020"/>
                  <a:pt x="7934757" y="5760640"/>
                </a:cubicBezTo>
                <a:cubicBezTo>
                  <a:pt x="7934757" y="5807261"/>
                  <a:pt x="7896964" y="5845053"/>
                  <a:pt x="7850345" y="5845053"/>
                </a:cubicBezTo>
                <a:cubicBezTo>
                  <a:pt x="7803725" y="5845053"/>
                  <a:pt x="7765933" y="5807261"/>
                  <a:pt x="7765933" y="5760640"/>
                </a:cubicBezTo>
                <a:cubicBezTo>
                  <a:pt x="7765933" y="5714020"/>
                  <a:pt x="7803725" y="5676228"/>
                  <a:pt x="7850345" y="5676228"/>
                </a:cubicBezTo>
                <a:close/>
                <a:moveTo>
                  <a:pt x="7512695" y="5676228"/>
                </a:moveTo>
                <a:cubicBezTo>
                  <a:pt x="7559315" y="5676228"/>
                  <a:pt x="7597109" y="5714020"/>
                  <a:pt x="7597109" y="5760640"/>
                </a:cubicBezTo>
                <a:cubicBezTo>
                  <a:pt x="7597109" y="5807261"/>
                  <a:pt x="7559315" y="5845053"/>
                  <a:pt x="7512695" y="5845053"/>
                </a:cubicBezTo>
                <a:cubicBezTo>
                  <a:pt x="7466075" y="5845053"/>
                  <a:pt x="7428283" y="5807261"/>
                  <a:pt x="7428283" y="5760640"/>
                </a:cubicBezTo>
                <a:cubicBezTo>
                  <a:pt x="7428283" y="5714020"/>
                  <a:pt x="7466075" y="5676228"/>
                  <a:pt x="7512695" y="5676228"/>
                </a:cubicBezTo>
                <a:close/>
                <a:moveTo>
                  <a:pt x="7175045" y="5676228"/>
                </a:moveTo>
                <a:cubicBezTo>
                  <a:pt x="7221666" y="5676228"/>
                  <a:pt x="7259458" y="5714020"/>
                  <a:pt x="7259458" y="5760640"/>
                </a:cubicBezTo>
                <a:cubicBezTo>
                  <a:pt x="7259458" y="5807261"/>
                  <a:pt x="7221666" y="5845053"/>
                  <a:pt x="7175045" y="5845053"/>
                </a:cubicBezTo>
                <a:cubicBezTo>
                  <a:pt x="7128427" y="5845053"/>
                  <a:pt x="7090633" y="5807261"/>
                  <a:pt x="7090633" y="5760640"/>
                </a:cubicBezTo>
                <a:cubicBezTo>
                  <a:pt x="7090633" y="5714020"/>
                  <a:pt x="7128427" y="5676228"/>
                  <a:pt x="7175045" y="5676228"/>
                </a:cubicBezTo>
                <a:close/>
                <a:moveTo>
                  <a:pt x="6837397" y="5676228"/>
                </a:moveTo>
                <a:cubicBezTo>
                  <a:pt x="6884017" y="5676228"/>
                  <a:pt x="6921809" y="5714020"/>
                  <a:pt x="6921809" y="5760640"/>
                </a:cubicBezTo>
                <a:cubicBezTo>
                  <a:pt x="6921809" y="5807261"/>
                  <a:pt x="6884017" y="5845053"/>
                  <a:pt x="6837397" y="5845053"/>
                </a:cubicBezTo>
                <a:cubicBezTo>
                  <a:pt x="6790777" y="5845053"/>
                  <a:pt x="6752985" y="5807261"/>
                  <a:pt x="6752985" y="5760640"/>
                </a:cubicBezTo>
                <a:cubicBezTo>
                  <a:pt x="6752985" y="5714020"/>
                  <a:pt x="6790777" y="5676228"/>
                  <a:pt x="6837397" y="5676228"/>
                </a:cubicBezTo>
                <a:close/>
                <a:moveTo>
                  <a:pt x="6499747" y="5676228"/>
                </a:moveTo>
                <a:cubicBezTo>
                  <a:pt x="6546368" y="5676228"/>
                  <a:pt x="6584161" y="5714020"/>
                  <a:pt x="6584161" y="5760640"/>
                </a:cubicBezTo>
                <a:cubicBezTo>
                  <a:pt x="6584161" y="5807261"/>
                  <a:pt x="6546368" y="5845053"/>
                  <a:pt x="6499747" y="5845053"/>
                </a:cubicBezTo>
                <a:cubicBezTo>
                  <a:pt x="6453127" y="5845053"/>
                  <a:pt x="6415335" y="5807261"/>
                  <a:pt x="6415335" y="5760640"/>
                </a:cubicBezTo>
                <a:cubicBezTo>
                  <a:pt x="6415335" y="5714020"/>
                  <a:pt x="6453127" y="5676228"/>
                  <a:pt x="6499747" y="5676228"/>
                </a:cubicBezTo>
                <a:close/>
                <a:moveTo>
                  <a:pt x="6162098" y="5676228"/>
                </a:moveTo>
                <a:cubicBezTo>
                  <a:pt x="6208719" y="5676228"/>
                  <a:pt x="6246510" y="5714020"/>
                  <a:pt x="6246510" y="5760640"/>
                </a:cubicBezTo>
                <a:cubicBezTo>
                  <a:pt x="6246510" y="5807261"/>
                  <a:pt x="6208719" y="5845053"/>
                  <a:pt x="6162098" y="5845053"/>
                </a:cubicBezTo>
                <a:cubicBezTo>
                  <a:pt x="6115479" y="5845053"/>
                  <a:pt x="6077686" y="5807261"/>
                  <a:pt x="6077686" y="5760640"/>
                </a:cubicBezTo>
                <a:cubicBezTo>
                  <a:pt x="6077686" y="5714020"/>
                  <a:pt x="6115479" y="5676228"/>
                  <a:pt x="6162098" y="5676228"/>
                </a:cubicBezTo>
                <a:close/>
                <a:moveTo>
                  <a:pt x="5824449" y="5676228"/>
                </a:moveTo>
                <a:cubicBezTo>
                  <a:pt x="5871069" y="5676228"/>
                  <a:pt x="5908861" y="5714020"/>
                  <a:pt x="5908861" y="5760640"/>
                </a:cubicBezTo>
                <a:cubicBezTo>
                  <a:pt x="5908861" y="5807261"/>
                  <a:pt x="5871069" y="5845053"/>
                  <a:pt x="5824449" y="5845053"/>
                </a:cubicBezTo>
                <a:cubicBezTo>
                  <a:pt x="5777829" y="5845053"/>
                  <a:pt x="5740037" y="5807261"/>
                  <a:pt x="5740037" y="5760640"/>
                </a:cubicBezTo>
                <a:cubicBezTo>
                  <a:pt x="5740037" y="5714020"/>
                  <a:pt x="5777829" y="5676228"/>
                  <a:pt x="5824449" y="5676228"/>
                </a:cubicBezTo>
                <a:close/>
                <a:moveTo>
                  <a:pt x="5486800" y="5676228"/>
                </a:moveTo>
                <a:cubicBezTo>
                  <a:pt x="5533421" y="5676228"/>
                  <a:pt x="5571212" y="5714020"/>
                  <a:pt x="5571212" y="5760640"/>
                </a:cubicBezTo>
                <a:cubicBezTo>
                  <a:pt x="5571212" y="5807261"/>
                  <a:pt x="5533421" y="5845053"/>
                  <a:pt x="5486800" y="5845053"/>
                </a:cubicBezTo>
                <a:cubicBezTo>
                  <a:pt x="5440179" y="5845053"/>
                  <a:pt x="5402388" y="5807261"/>
                  <a:pt x="5402388" y="5760640"/>
                </a:cubicBezTo>
                <a:cubicBezTo>
                  <a:pt x="5402388" y="5714020"/>
                  <a:pt x="5440179" y="5676228"/>
                  <a:pt x="5486800" y="5676228"/>
                </a:cubicBezTo>
                <a:close/>
                <a:moveTo>
                  <a:pt x="5149151" y="5676228"/>
                </a:moveTo>
                <a:cubicBezTo>
                  <a:pt x="5195771" y="5676228"/>
                  <a:pt x="5233563" y="5714020"/>
                  <a:pt x="5233563" y="5760640"/>
                </a:cubicBezTo>
                <a:cubicBezTo>
                  <a:pt x="5233563" y="5807261"/>
                  <a:pt x="5195771" y="5845053"/>
                  <a:pt x="5149151" y="5845053"/>
                </a:cubicBezTo>
                <a:cubicBezTo>
                  <a:pt x="5102531" y="5845053"/>
                  <a:pt x="5064739" y="5807261"/>
                  <a:pt x="5064739" y="5760640"/>
                </a:cubicBezTo>
                <a:cubicBezTo>
                  <a:pt x="5064739" y="5714020"/>
                  <a:pt x="5102531" y="5676228"/>
                  <a:pt x="5149151" y="5676228"/>
                </a:cubicBezTo>
                <a:close/>
                <a:moveTo>
                  <a:pt x="4811502" y="5676228"/>
                </a:moveTo>
                <a:cubicBezTo>
                  <a:pt x="4858121" y="5676228"/>
                  <a:pt x="4895914" y="5714020"/>
                  <a:pt x="4895914" y="5760640"/>
                </a:cubicBezTo>
                <a:cubicBezTo>
                  <a:pt x="4895914" y="5807261"/>
                  <a:pt x="4858121" y="5845053"/>
                  <a:pt x="4811502" y="5845053"/>
                </a:cubicBezTo>
                <a:cubicBezTo>
                  <a:pt x="4764881" y="5845053"/>
                  <a:pt x="4727090" y="5807261"/>
                  <a:pt x="4727090" y="5760640"/>
                </a:cubicBezTo>
                <a:cubicBezTo>
                  <a:pt x="4727090" y="5714020"/>
                  <a:pt x="4764881" y="5676228"/>
                  <a:pt x="4811502" y="5676228"/>
                </a:cubicBezTo>
                <a:close/>
                <a:moveTo>
                  <a:pt x="4473853" y="5676228"/>
                </a:moveTo>
                <a:cubicBezTo>
                  <a:pt x="4520473" y="5676228"/>
                  <a:pt x="4558265" y="5714020"/>
                  <a:pt x="4558265" y="5760640"/>
                </a:cubicBezTo>
                <a:cubicBezTo>
                  <a:pt x="4558265" y="5807261"/>
                  <a:pt x="4520473" y="5845053"/>
                  <a:pt x="4473853" y="5845053"/>
                </a:cubicBezTo>
                <a:cubicBezTo>
                  <a:pt x="4427232" y="5845053"/>
                  <a:pt x="4389440" y="5807261"/>
                  <a:pt x="4389440" y="5760640"/>
                </a:cubicBezTo>
                <a:cubicBezTo>
                  <a:pt x="4389440" y="5714020"/>
                  <a:pt x="4427232" y="5676228"/>
                  <a:pt x="4473853" y="5676228"/>
                </a:cubicBezTo>
                <a:close/>
                <a:moveTo>
                  <a:pt x="4136203" y="5676228"/>
                </a:moveTo>
                <a:cubicBezTo>
                  <a:pt x="4182823" y="5676228"/>
                  <a:pt x="4220615" y="5714020"/>
                  <a:pt x="4220615" y="5760640"/>
                </a:cubicBezTo>
                <a:cubicBezTo>
                  <a:pt x="4220615" y="5807261"/>
                  <a:pt x="4182823" y="5845053"/>
                  <a:pt x="4136203" y="5845053"/>
                </a:cubicBezTo>
                <a:cubicBezTo>
                  <a:pt x="4089584" y="5845053"/>
                  <a:pt x="4051791" y="5807261"/>
                  <a:pt x="4051791" y="5760640"/>
                </a:cubicBezTo>
                <a:cubicBezTo>
                  <a:pt x="4051791" y="5714020"/>
                  <a:pt x="4089584" y="5676228"/>
                  <a:pt x="4136203" y="5676228"/>
                </a:cubicBezTo>
                <a:close/>
                <a:moveTo>
                  <a:pt x="3798554" y="5676228"/>
                </a:moveTo>
                <a:cubicBezTo>
                  <a:pt x="3845174" y="5676228"/>
                  <a:pt x="3882966" y="5714020"/>
                  <a:pt x="3882966" y="5760640"/>
                </a:cubicBezTo>
                <a:cubicBezTo>
                  <a:pt x="3882966" y="5807261"/>
                  <a:pt x="3845174" y="5845053"/>
                  <a:pt x="3798554" y="5845053"/>
                </a:cubicBezTo>
                <a:cubicBezTo>
                  <a:pt x="3751934" y="5845053"/>
                  <a:pt x="3714142" y="5807261"/>
                  <a:pt x="3714142" y="5760640"/>
                </a:cubicBezTo>
                <a:cubicBezTo>
                  <a:pt x="3714142" y="5714020"/>
                  <a:pt x="3751934" y="5676228"/>
                  <a:pt x="3798554" y="5676228"/>
                </a:cubicBezTo>
                <a:close/>
                <a:moveTo>
                  <a:pt x="3460905" y="5676228"/>
                </a:moveTo>
                <a:cubicBezTo>
                  <a:pt x="3507525" y="5676228"/>
                  <a:pt x="3545317" y="5714020"/>
                  <a:pt x="3545317" y="5760640"/>
                </a:cubicBezTo>
                <a:cubicBezTo>
                  <a:pt x="3545317" y="5807261"/>
                  <a:pt x="3507525" y="5845053"/>
                  <a:pt x="3460905" y="5845053"/>
                </a:cubicBezTo>
                <a:cubicBezTo>
                  <a:pt x="3414284" y="5845053"/>
                  <a:pt x="3376493" y="5807261"/>
                  <a:pt x="3376493" y="5760640"/>
                </a:cubicBezTo>
                <a:cubicBezTo>
                  <a:pt x="3376493" y="5714020"/>
                  <a:pt x="3414284" y="5676228"/>
                  <a:pt x="3460905" y="5676228"/>
                </a:cubicBezTo>
                <a:close/>
                <a:moveTo>
                  <a:pt x="3123255" y="5676228"/>
                </a:moveTo>
                <a:cubicBezTo>
                  <a:pt x="3169876" y="5676228"/>
                  <a:pt x="3207668" y="5714020"/>
                  <a:pt x="3207668" y="5760640"/>
                </a:cubicBezTo>
                <a:cubicBezTo>
                  <a:pt x="3207668" y="5807261"/>
                  <a:pt x="3169876" y="5845053"/>
                  <a:pt x="3123255" y="5845053"/>
                </a:cubicBezTo>
                <a:cubicBezTo>
                  <a:pt x="3076636" y="5845053"/>
                  <a:pt x="3038843" y="5807261"/>
                  <a:pt x="3038843" y="5760640"/>
                </a:cubicBezTo>
                <a:cubicBezTo>
                  <a:pt x="3038843" y="5714020"/>
                  <a:pt x="3076636" y="5676228"/>
                  <a:pt x="3123255" y="5676228"/>
                </a:cubicBezTo>
                <a:close/>
                <a:moveTo>
                  <a:pt x="2785607" y="5676228"/>
                </a:moveTo>
                <a:cubicBezTo>
                  <a:pt x="2832226" y="5676228"/>
                  <a:pt x="2870019" y="5714020"/>
                  <a:pt x="2870019" y="5760640"/>
                </a:cubicBezTo>
                <a:cubicBezTo>
                  <a:pt x="2870019" y="5807261"/>
                  <a:pt x="2832226" y="5845053"/>
                  <a:pt x="2785607" y="5845053"/>
                </a:cubicBezTo>
                <a:cubicBezTo>
                  <a:pt x="2738986" y="5845053"/>
                  <a:pt x="2701195" y="5807261"/>
                  <a:pt x="2701195" y="5760640"/>
                </a:cubicBezTo>
                <a:cubicBezTo>
                  <a:pt x="2701195" y="5714020"/>
                  <a:pt x="2738986" y="5676228"/>
                  <a:pt x="2785607" y="5676228"/>
                </a:cubicBezTo>
                <a:close/>
                <a:moveTo>
                  <a:pt x="2447957" y="5676228"/>
                </a:moveTo>
                <a:cubicBezTo>
                  <a:pt x="2494578" y="5676228"/>
                  <a:pt x="2532369" y="5714020"/>
                  <a:pt x="2532369" y="5760640"/>
                </a:cubicBezTo>
                <a:cubicBezTo>
                  <a:pt x="2532369" y="5807261"/>
                  <a:pt x="2494578" y="5845053"/>
                  <a:pt x="2447957" y="5845053"/>
                </a:cubicBezTo>
                <a:cubicBezTo>
                  <a:pt x="2401337" y="5845053"/>
                  <a:pt x="2363545" y="5807261"/>
                  <a:pt x="2363545" y="5760640"/>
                </a:cubicBezTo>
                <a:cubicBezTo>
                  <a:pt x="2363545" y="5714020"/>
                  <a:pt x="2401337" y="5676228"/>
                  <a:pt x="2447957" y="5676228"/>
                </a:cubicBezTo>
                <a:close/>
                <a:moveTo>
                  <a:pt x="2110308" y="5676228"/>
                </a:moveTo>
                <a:cubicBezTo>
                  <a:pt x="2156928" y="5676228"/>
                  <a:pt x="2194721" y="5714020"/>
                  <a:pt x="2194721" y="5760640"/>
                </a:cubicBezTo>
                <a:cubicBezTo>
                  <a:pt x="2194721" y="5807261"/>
                  <a:pt x="2156928" y="5845053"/>
                  <a:pt x="2110308" y="5845053"/>
                </a:cubicBezTo>
                <a:cubicBezTo>
                  <a:pt x="2063688" y="5845053"/>
                  <a:pt x="2025896" y="5807261"/>
                  <a:pt x="2025896" y="5760640"/>
                </a:cubicBezTo>
                <a:cubicBezTo>
                  <a:pt x="2025896" y="5714020"/>
                  <a:pt x="2063688" y="5676228"/>
                  <a:pt x="2110308" y="5676228"/>
                </a:cubicBezTo>
                <a:close/>
                <a:moveTo>
                  <a:pt x="1772659" y="5676228"/>
                </a:moveTo>
                <a:cubicBezTo>
                  <a:pt x="1819278" y="5676228"/>
                  <a:pt x="1857071" y="5714020"/>
                  <a:pt x="1857071" y="5760640"/>
                </a:cubicBezTo>
                <a:cubicBezTo>
                  <a:pt x="1857071" y="5807261"/>
                  <a:pt x="1819278" y="5845053"/>
                  <a:pt x="1772659" y="5845053"/>
                </a:cubicBezTo>
                <a:cubicBezTo>
                  <a:pt x="1726039" y="5845053"/>
                  <a:pt x="1688247" y="5807261"/>
                  <a:pt x="1688247" y="5760640"/>
                </a:cubicBezTo>
                <a:cubicBezTo>
                  <a:pt x="1688247" y="5714020"/>
                  <a:pt x="1726039" y="5676228"/>
                  <a:pt x="1772659" y="5676228"/>
                </a:cubicBezTo>
                <a:close/>
                <a:moveTo>
                  <a:pt x="1435014" y="5676228"/>
                </a:moveTo>
                <a:cubicBezTo>
                  <a:pt x="1481630" y="5676228"/>
                  <a:pt x="1519422" y="5714020"/>
                  <a:pt x="1519422" y="5760640"/>
                </a:cubicBezTo>
                <a:cubicBezTo>
                  <a:pt x="1519422" y="5807261"/>
                  <a:pt x="1481630" y="5845053"/>
                  <a:pt x="1435014" y="5845053"/>
                </a:cubicBezTo>
                <a:cubicBezTo>
                  <a:pt x="1388389" y="5845053"/>
                  <a:pt x="1350601" y="5807261"/>
                  <a:pt x="1350601" y="5760640"/>
                </a:cubicBezTo>
                <a:cubicBezTo>
                  <a:pt x="1350601" y="5714020"/>
                  <a:pt x="1388389" y="5676228"/>
                  <a:pt x="1435014" y="5676228"/>
                </a:cubicBezTo>
                <a:close/>
                <a:moveTo>
                  <a:pt x="1097361" y="5676228"/>
                </a:moveTo>
                <a:cubicBezTo>
                  <a:pt x="1143985" y="5676228"/>
                  <a:pt x="1181773" y="5714020"/>
                  <a:pt x="1181773" y="5760640"/>
                </a:cubicBezTo>
                <a:cubicBezTo>
                  <a:pt x="1181773" y="5807261"/>
                  <a:pt x="1143985" y="5845053"/>
                  <a:pt x="1097361" y="5845053"/>
                </a:cubicBezTo>
                <a:cubicBezTo>
                  <a:pt x="1050741" y="5845053"/>
                  <a:pt x="1012948" y="5807261"/>
                  <a:pt x="1012948" y="5760640"/>
                </a:cubicBezTo>
                <a:cubicBezTo>
                  <a:pt x="1012948" y="5714020"/>
                  <a:pt x="1050741" y="5676228"/>
                  <a:pt x="1097361" y="5676228"/>
                </a:cubicBezTo>
                <a:close/>
                <a:moveTo>
                  <a:pt x="759711" y="5676228"/>
                </a:moveTo>
                <a:cubicBezTo>
                  <a:pt x="806331" y="5676228"/>
                  <a:pt x="844124" y="5714020"/>
                  <a:pt x="844124" y="5760640"/>
                </a:cubicBezTo>
                <a:cubicBezTo>
                  <a:pt x="844124" y="5807261"/>
                  <a:pt x="806331" y="5845053"/>
                  <a:pt x="759711" y="5845053"/>
                </a:cubicBezTo>
                <a:cubicBezTo>
                  <a:pt x="713096" y="5845053"/>
                  <a:pt x="675299" y="5807261"/>
                  <a:pt x="675299" y="5760640"/>
                </a:cubicBezTo>
                <a:cubicBezTo>
                  <a:pt x="675299" y="5714020"/>
                  <a:pt x="713096" y="5676228"/>
                  <a:pt x="759711" y="5676228"/>
                </a:cubicBezTo>
                <a:close/>
                <a:moveTo>
                  <a:pt x="422066" y="5676228"/>
                </a:moveTo>
                <a:cubicBezTo>
                  <a:pt x="468682" y="5676228"/>
                  <a:pt x="506480" y="5714020"/>
                  <a:pt x="506480" y="5760640"/>
                </a:cubicBezTo>
                <a:cubicBezTo>
                  <a:pt x="506480" y="5807261"/>
                  <a:pt x="468682" y="5845053"/>
                  <a:pt x="422066" y="5845053"/>
                </a:cubicBezTo>
                <a:cubicBezTo>
                  <a:pt x="375442" y="5845053"/>
                  <a:pt x="337653" y="5807261"/>
                  <a:pt x="337653" y="5760640"/>
                </a:cubicBezTo>
                <a:cubicBezTo>
                  <a:pt x="337653" y="5714020"/>
                  <a:pt x="375442" y="5676228"/>
                  <a:pt x="422066" y="5676228"/>
                </a:cubicBezTo>
                <a:close/>
                <a:moveTo>
                  <a:pt x="84412" y="5676228"/>
                </a:moveTo>
                <a:cubicBezTo>
                  <a:pt x="131037" y="5676228"/>
                  <a:pt x="168826" y="5714020"/>
                  <a:pt x="168826" y="5760640"/>
                </a:cubicBezTo>
                <a:cubicBezTo>
                  <a:pt x="168826" y="5807261"/>
                  <a:pt x="131037" y="5845053"/>
                  <a:pt x="84412" y="5845053"/>
                </a:cubicBezTo>
                <a:cubicBezTo>
                  <a:pt x="37793" y="5845053"/>
                  <a:pt x="0" y="5807261"/>
                  <a:pt x="0" y="5760640"/>
                </a:cubicBezTo>
                <a:cubicBezTo>
                  <a:pt x="0" y="5714020"/>
                  <a:pt x="37793" y="5676228"/>
                  <a:pt x="84412" y="5676228"/>
                </a:cubicBezTo>
                <a:close/>
                <a:moveTo>
                  <a:pt x="7850345" y="5338579"/>
                </a:moveTo>
                <a:cubicBezTo>
                  <a:pt x="7896964" y="5338579"/>
                  <a:pt x="7934757" y="5376372"/>
                  <a:pt x="7934757" y="5422991"/>
                </a:cubicBezTo>
                <a:cubicBezTo>
                  <a:pt x="7934757" y="5469611"/>
                  <a:pt x="7896964" y="5507404"/>
                  <a:pt x="7850345" y="5507404"/>
                </a:cubicBezTo>
                <a:cubicBezTo>
                  <a:pt x="7803725" y="5507404"/>
                  <a:pt x="7765933" y="5469611"/>
                  <a:pt x="7765933" y="5422991"/>
                </a:cubicBezTo>
                <a:cubicBezTo>
                  <a:pt x="7765933" y="5376372"/>
                  <a:pt x="7803725" y="5338579"/>
                  <a:pt x="7850345" y="5338579"/>
                </a:cubicBezTo>
                <a:close/>
                <a:moveTo>
                  <a:pt x="7512695" y="5338579"/>
                </a:moveTo>
                <a:cubicBezTo>
                  <a:pt x="7559315" y="5338579"/>
                  <a:pt x="7597109" y="5376372"/>
                  <a:pt x="7597109" y="5422991"/>
                </a:cubicBezTo>
                <a:cubicBezTo>
                  <a:pt x="7597109" y="5469611"/>
                  <a:pt x="7559315" y="5507404"/>
                  <a:pt x="7512695" y="5507404"/>
                </a:cubicBezTo>
                <a:cubicBezTo>
                  <a:pt x="7466075" y="5507404"/>
                  <a:pt x="7428283" y="5469611"/>
                  <a:pt x="7428283" y="5422991"/>
                </a:cubicBezTo>
                <a:cubicBezTo>
                  <a:pt x="7428283" y="5376372"/>
                  <a:pt x="7466075" y="5338579"/>
                  <a:pt x="7512695" y="5338579"/>
                </a:cubicBezTo>
                <a:close/>
                <a:moveTo>
                  <a:pt x="7175045" y="5338579"/>
                </a:moveTo>
                <a:cubicBezTo>
                  <a:pt x="7221666" y="5338579"/>
                  <a:pt x="7259458" y="5376372"/>
                  <a:pt x="7259458" y="5422991"/>
                </a:cubicBezTo>
                <a:cubicBezTo>
                  <a:pt x="7259458" y="5469611"/>
                  <a:pt x="7221666" y="5507404"/>
                  <a:pt x="7175045" y="5507404"/>
                </a:cubicBezTo>
                <a:cubicBezTo>
                  <a:pt x="7128427" y="5507404"/>
                  <a:pt x="7090633" y="5469611"/>
                  <a:pt x="7090633" y="5422991"/>
                </a:cubicBezTo>
                <a:cubicBezTo>
                  <a:pt x="7090633" y="5376372"/>
                  <a:pt x="7128427" y="5338579"/>
                  <a:pt x="7175045" y="5338579"/>
                </a:cubicBezTo>
                <a:close/>
                <a:moveTo>
                  <a:pt x="6837397" y="5338579"/>
                </a:moveTo>
                <a:cubicBezTo>
                  <a:pt x="6884017" y="5338579"/>
                  <a:pt x="6921809" y="5376372"/>
                  <a:pt x="6921809" y="5422991"/>
                </a:cubicBezTo>
                <a:cubicBezTo>
                  <a:pt x="6921809" y="5469611"/>
                  <a:pt x="6884017" y="5507404"/>
                  <a:pt x="6837397" y="5507404"/>
                </a:cubicBezTo>
                <a:cubicBezTo>
                  <a:pt x="6790777" y="5507404"/>
                  <a:pt x="6752985" y="5469611"/>
                  <a:pt x="6752985" y="5422991"/>
                </a:cubicBezTo>
                <a:cubicBezTo>
                  <a:pt x="6752985" y="5376372"/>
                  <a:pt x="6790777" y="5338579"/>
                  <a:pt x="6837397" y="5338579"/>
                </a:cubicBezTo>
                <a:close/>
                <a:moveTo>
                  <a:pt x="6499747" y="5338579"/>
                </a:moveTo>
                <a:cubicBezTo>
                  <a:pt x="6546368" y="5338579"/>
                  <a:pt x="6584161" y="5376372"/>
                  <a:pt x="6584161" y="5422991"/>
                </a:cubicBezTo>
                <a:cubicBezTo>
                  <a:pt x="6584161" y="5469611"/>
                  <a:pt x="6546368" y="5507404"/>
                  <a:pt x="6499747" y="5507404"/>
                </a:cubicBezTo>
                <a:cubicBezTo>
                  <a:pt x="6453127" y="5507404"/>
                  <a:pt x="6415335" y="5469611"/>
                  <a:pt x="6415335" y="5422991"/>
                </a:cubicBezTo>
                <a:cubicBezTo>
                  <a:pt x="6415335" y="5376372"/>
                  <a:pt x="6453127" y="5338579"/>
                  <a:pt x="6499747" y="5338579"/>
                </a:cubicBezTo>
                <a:close/>
                <a:moveTo>
                  <a:pt x="6162098" y="5338579"/>
                </a:moveTo>
                <a:cubicBezTo>
                  <a:pt x="6208719" y="5338579"/>
                  <a:pt x="6246510" y="5376372"/>
                  <a:pt x="6246510" y="5422991"/>
                </a:cubicBezTo>
                <a:cubicBezTo>
                  <a:pt x="6246510" y="5469611"/>
                  <a:pt x="6208719" y="5507404"/>
                  <a:pt x="6162098" y="5507404"/>
                </a:cubicBezTo>
                <a:cubicBezTo>
                  <a:pt x="6115479" y="5507404"/>
                  <a:pt x="6077686" y="5469611"/>
                  <a:pt x="6077686" y="5422991"/>
                </a:cubicBezTo>
                <a:cubicBezTo>
                  <a:pt x="6077686" y="5376372"/>
                  <a:pt x="6115479" y="5338579"/>
                  <a:pt x="6162098" y="5338579"/>
                </a:cubicBezTo>
                <a:close/>
                <a:moveTo>
                  <a:pt x="5824449" y="5338579"/>
                </a:moveTo>
                <a:cubicBezTo>
                  <a:pt x="5871069" y="5338579"/>
                  <a:pt x="5908861" y="5376372"/>
                  <a:pt x="5908861" y="5422991"/>
                </a:cubicBezTo>
                <a:cubicBezTo>
                  <a:pt x="5908861" y="5469611"/>
                  <a:pt x="5871069" y="5507404"/>
                  <a:pt x="5824449" y="5507404"/>
                </a:cubicBezTo>
                <a:cubicBezTo>
                  <a:pt x="5777829" y="5507404"/>
                  <a:pt x="5740037" y="5469611"/>
                  <a:pt x="5740037" y="5422991"/>
                </a:cubicBezTo>
                <a:cubicBezTo>
                  <a:pt x="5740037" y="5376372"/>
                  <a:pt x="5777829" y="5338579"/>
                  <a:pt x="5824449" y="5338579"/>
                </a:cubicBezTo>
                <a:close/>
                <a:moveTo>
                  <a:pt x="5486800" y="5338579"/>
                </a:moveTo>
                <a:cubicBezTo>
                  <a:pt x="5533421" y="5338579"/>
                  <a:pt x="5571212" y="5376372"/>
                  <a:pt x="5571212" y="5422991"/>
                </a:cubicBezTo>
                <a:cubicBezTo>
                  <a:pt x="5571212" y="5469611"/>
                  <a:pt x="5533421" y="5507404"/>
                  <a:pt x="5486800" y="5507404"/>
                </a:cubicBezTo>
                <a:cubicBezTo>
                  <a:pt x="5440179" y="5507404"/>
                  <a:pt x="5402388" y="5469611"/>
                  <a:pt x="5402388" y="5422991"/>
                </a:cubicBezTo>
                <a:cubicBezTo>
                  <a:pt x="5402388" y="5376372"/>
                  <a:pt x="5440179" y="5338579"/>
                  <a:pt x="5486800" y="5338579"/>
                </a:cubicBezTo>
                <a:close/>
                <a:moveTo>
                  <a:pt x="5149151" y="5338579"/>
                </a:moveTo>
                <a:cubicBezTo>
                  <a:pt x="5195771" y="5338579"/>
                  <a:pt x="5233563" y="5376372"/>
                  <a:pt x="5233563" y="5422991"/>
                </a:cubicBezTo>
                <a:cubicBezTo>
                  <a:pt x="5233563" y="5469611"/>
                  <a:pt x="5195771" y="5507404"/>
                  <a:pt x="5149151" y="5507404"/>
                </a:cubicBezTo>
                <a:cubicBezTo>
                  <a:pt x="5102531" y="5507404"/>
                  <a:pt x="5064739" y="5469611"/>
                  <a:pt x="5064739" y="5422991"/>
                </a:cubicBezTo>
                <a:cubicBezTo>
                  <a:pt x="5064739" y="5376372"/>
                  <a:pt x="5102531" y="5338579"/>
                  <a:pt x="5149151" y="5338579"/>
                </a:cubicBezTo>
                <a:close/>
                <a:moveTo>
                  <a:pt x="4811502" y="5338579"/>
                </a:moveTo>
                <a:cubicBezTo>
                  <a:pt x="4858121" y="5338579"/>
                  <a:pt x="4895914" y="5376372"/>
                  <a:pt x="4895914" y="5422991"/>
                </a:cubicBezTo>
                <a:cubicBezTo>
                  <a:pt x="4895914" y="5469611"/>
                  <a:pt x="4858121" y="5507404"/>
                  <a:pt x="4811502" y="5507404"/>
                </a:cubicBezTo>
                <a:cubicBezTo>
                  <a:pt x="4764881" y="5507404"/>
                  <a:pt x="4727090" y="5469611"/>
                  <a:pt x="4727090" y="5422991"/>
                </a:cubicBezTo>
                <a:cubicBezTo>
                  <a:pt x="4727090" y="5376372"/>
                  <a:pt x="4764881" y="5338579"/>
                  <a:pt x="4811502" y="5338579"/>
                </a:cubicBezTo>
                <a:close/>
                <a:moveTo>
                  <a:pt x="4473853" y="5338579"/>
                </a:moveTo>
                <a:cubicBezTo>
                  <a:pt x="4520473" y="5338579"/>
                  <a:pt x="4558265" y="5376372"/>
                  <a:pt x="4558265" y="5422991"/>
                </a:cubicBezTo>
                <a:cubicBezTo>
                  <a:pt x="4558265" y="5469611"/>
                  <a:pt x="4520473" y="5507404"/>
                  <a:pt x="4473853" y="5507404"/>
                </a:cubicBezTo>
                <a:cubicBezTo>
                  <a:pt x="4427232" y="5507404"/>
                  <a:pt x="4389440" y="5469611"/>
                  <a:pt x="4389440" y="5422991"/>
                </a:cubicBezTo>
                <a:cubicBezTo>
                  <a:pt x="4389440" y="5376372"/>
                  <a:pt x="4427232" y="5338579"/>
                  <a:pt x="4473853" y="5338579"/>
                </a:cubicBezTo>
                <a:close/>
                <a:moveTo>
                  <a:pt x="4136203" y="5338579"/>
                </a:moveTo>
                <a:cubicBezTo>
                  <a:pt x="4182823" y="5338579"/>
                  <a:pt x="4220615" y="5376372"/>
                  <a:pt x="4220615" y="5422991"/>
                </a:cubicBezTo>
                <a:cubicBezTo>
                  <a:pt x="4220615" y="5469611"/>
                  <a:pt x="4182823" y="5507404"/>
                  <a:pt x="4136203" y="5507404"/>
                </a:cubicBezTo>
                <a:cubicBezTo>
                  <a:pt x="4089584" y="5507404"/>
                  <a:pt x="4051791" y="5469611"/>
                  <a:pt x="4051791" y="5422991"/>
                </a:cubicBezTo>
                <a:cubicBezTo>
                  <a:pt x="4051791" y="5376372"/>
                  <a:pt x="4089584" y="5338579"/>
                  <a:pt x="4136203" y="5338579"/>
                </a:cubicBezTo>
                <a:close/>
                <a:moveTo>
                  <a:pt x="3798554" y="5338579"/>
                </a:moveTo>
                <a:cubicBezTo>
                  <a:pt x="3845174" y="5338579"/>
                  <a:pt x="3882966" y="5376372"/>
                  <a:pt x="3882966" y="5422991"/>
                </a:cubicBezTo>
                <a:cubicBezTo>
                  <a:pt x="3882966" y="5469611"/>
                  <a:pt x="3845174" y="5507404"/>
                  <a:pt x="3798554" y="5507404"/>
                </a:cubicBezTo>
                <a:cubicBezTo>
                  <a:pt x="3751934" y="5507404"/>
                  <a:pt x="3714142" y="5469611"/>
                  <a:pt x="3714142" y="5422991"/>
                </a:cubicBezTo>
                <a:cubicBezTo>
                  <a:pt x="3714142" y="5376372"/>
                  <a:pt x="3751934" y="5338579"/>
                  <a:pt x="3798554" y="5338579"/>
                </a:cubicBezTo>
                <a:close/>
                <a:moveTo>
                  <a:pt x="3460905" y="5338579"/>
                </a:moveTo>
                <a:cubicBezTo>
                  <a:pt x="3507525" y="5338579"/>
                  <a:pt x="3545317" y="5376372"/>
                  <a:pt x="3545317" y="5422991"/>
                </a:cubicBezTo>
                <a:cubicBezTo>
                  <a:pt x="3545317" y="5469611"/>
                  <a:pt x="3507525" y="5507404"/>
                  <a:pt x="3460905" y="5507404"/>
                </a:cubicBezTo>
                <a:cubicBezTo>
                  <a:pt x="3414284" y="5507404"/>
                  <a:pt x="3376493" y="5469611"/>
                  <a:pt x="3376493" y="5422991"/>
                </a:cubicBezTo>
                <a:cubicBezTo>
                  <a:pt x="3376493" y="5376372"/>
                  <a:pt x="3414284" y="5338579"/>
                  <a:pt x="3460905" y="5338579"/>
                </a:cubicBezTo>
                <a:close/>
                <a:moveTo>
                  <a:pt x="3123255" y="5338579"/>
                </a:moveTo>
                <a:cubicBezTo>
                  <a:pt x="3169876" y="5338579"/>
                  <a:pt x="3207668" y="5376372"/>
                  <a:pt x="3207668" y="5422991"/>
                </a:cubicBezTo>
                <a:cubicBezTo>
                  <a:pt x="3207668" y="5469611"/>
                  <a:pt x="3169876" y="5507404"/>
                  <a:pt x="3123255" y="5507404"/>
                </a:cubicBezTo>
                <a:cubicBezTo>
                  <a:pt x="3076636" y="5507404"/>
                  <a:pt x="3038843" y="5469611"/>
                  <a:pt x="3038843" y="5422991"/>
                </a:cubicBezTo>
                <a:cubicBezTo>
                  <a:pt x="3038843" y="5376372"/>
                  <a:pt x="3076636" y="5338579"/>
                  <a:pt x="3123255" y="5338579"/>
                </a:cubicBezTo>
                <a:close/>
                <a:moveTo>
                  <a:pt x="2785607" y="5338579"/>
                </a:moveTo>
                <a:cubicBezTo>
                  <a:pt x="2832226" y="5338579"/>
                  <a:pt x="2870019" y="5376372"/>
                  <a:pt x="2870019" y="5422991"/>
                </a:cubicBezTo>
                <a:cubicBezTo>
                  <a:pt x="2870019" y="5469611"/>
                  <a:pt x="2832226" y="5507404"/>
                  <a:pt x="2785607" y="5507404"/>
                </a:cubicBezTo>
                <a:cubicBezTo>
                  <a:pt x="2738986" y="5507404"/>
                  <a:pt x="2701195" y="5469611"/>
                  <a:pt x="2701195" y="5422991"/>
                </a:cubicBezTo>
                <a:cubicBezTo>
                  <a:pt x="2701195" y="5376372"/>
                  <a:pt x="2738986" y="5338579"/>
                  <a:pt x="2785607" y="5338579"/>
                </a:cubicBezTo>
                <a:close/>
                <a:moveTo>
                  <a:pt x="2447957" y="5338579"/>
                </a:moveTo>
                <a:cubicBezTo>
                  <a:pt x="2494578" y="5338579"/>
                  <a:pt x="2532369" y="5376372"/>
                  <a:pt x="2532369" y="5422991"/>
                </a:cubicBezTo>
                <a:cubicBezTo>
                  <a:pt x="2532369" y="5469611"/>
                  <a:pt x="2494578" y="5507404"/>
                  <a:pt x="2447957" y="5507404"/>
                </a:cubicBezTo>
                <a:cubicBezTo>
                  <a:pt x="2401337" y="5507404"/>
                  <a:pt x="2363545" y="5469611"/>
                  <a:pt x="2363545" y="5422991"/>
                </a:cubicBezTo>
                <a:cubicBezTo>
                  <a:pt x="2363545" y="5376372"/>
                  <a:pt x="2401337" y="5338579"/>
                  <a:pt x="2447957" y="5338579"/>
                </a:cubicBezTo>
                <a:close/>
                <a:moveTo>
                  <a:pt x="2110308" y="5338579"/>
                </a:moveTo>
                <a:cubicBezTo>
                  <a:pt x="2156928" y="5338579"/>
                  <a:pt x="2194721" y="5376372"/>
                  <a:pt x="2194721" y="5422991"/>
                </a:cubicBezTo>
                <a:cubicBezTo>
                  <a:pt x="2194721" y="5469611"/>
                  <a:pt x="2156928" y="5507404"/>
                  <a:pt x="2110308" y="5507404"/>
                </a:cubicBezTo>
                <a:cubicBezTo>
                  <a:pt x="2063688" y="5507404"/>
                  <a:pt x="2025896" y="5469611"/>
                  <a:pt x="2025896" y="5422991"/>
                </a:cubicBezTo>
                <a:cubicBezTo>
                  <a:pt x="2025896" y="5376372"/>
                  <a:pt x="2063688" y="5338579"/>
                  <a:pt x="2110308" y="5338579"/>
                </a:cubicBezTo>
                <a:close/>
                <a:moveTo>
                  <a:pt x="1772659" y="5338579"/>
                </a:moveTo>
                <a:cubicBezTo>
                  <a:pt x="1819278" y="5338579"/>
                  <a:pt x="1857071" y="5376372"/>
                  <a:pt x="1857071" y="5422991"/>
                </a:cubicBezTo>
                <a:cubicBezTo>
                  <a:pt x="1857071" y="5469611"/>
                  <a:pt x="1819278" y="5507404"/>
                  <a:pt x="1772659" y="5507404"/>
                </a:cubicBezTo>
                <a:cubicBezTo>
                  <a:pt x="1726039" y="5507404"/>
                  <a:pt x="1688247" y="5469611"/>
                  <a:pt x="1688247" y="5422991"/>
                </a:cubicBezTo>
                <a:cubicBezTo>
                  <a:pt x="1688247" y="5376372"/>
                  <a:pt x="1726039" y="5338579"/>
                  <a:pt x="1772659" y="5338579"/>
                </a:cubicBezTo>
                <a:close/>
                <a:moveTo>
                  <a:pt x="1435014" y="5338579"/>
                </a:moveTo>
                <a:cubicBezTo>
                  <a:pt x="1481630" y="5338579"/>
                  <a:pt x="1519422" y="5376372"/>
                  <a:pt x="1519422" y="5422991"/>
                </a:cubicBezTo>
                <a:cubicBezTo>
                  <a:pt x="1519422" y="5469611"/>
                  <a:pt x="1481630" y="5507404"/>
                  <a:pt x="1435014" y="5507404"/>
                </a:cubicBezTo>
                <a:cubicBezTo>
                  <a:pt x="1388389" y="5507404"/>
                  <a:pt x="1350601" y="5469611"/>
                  <a:pt x="1350601" y="5422991"/>
                </a:cubicBezTo>
                <a:cubicBezTo>
                  <a:pt x="1350601" y="5376372"/>
                  <a:pt x="1388389" y="5338579"/>
                  <a:pt x="1435014" y="5338579"/>
                </a:cubicBezTo>
                <a:close/>
                <a:moveTo>
                  <a:pt x="1097361" y="5338579"/>
                </a:moveTo>
                <a:cubicBezTo>
                  <a:pt x="1143985" y="5338579"/>
                  <a:pt x="1181773" y="5376372"/>
                  <a:pt x="1181773" y="5422991"/>
                </a:cubicBezTo>
                <a:cubicBezTo>
                  <a:pt x="1181773" y="5469611"/>
                  <a:pt x="1143985" y="5507404"/>
                  <a:pt x="1097361" y="5507404"/>
                </a:cubicBezTo>
                <a:cubicBezTo>
                  <a:pt x="1050741" y="5507404"/>
                  <a:pt x="1012948" y="5469611"/>
                  <a:pt x="1012948" y="5422991"/>
                </a:cubicBezTo>
                <a:cubicBezTo>
                  <a:pt x="1012948" y="5376372"/>
                  <a:pt x="1050741" y="5338579"/>
                  <a:pt x="1097361" y="5338579"/>
                </a:cubicBezTo>
                <a:close/>
                <a:moveTo>
                  <a:pt x="759711" y="5338579"/>
                </a:moveTo>
                <a:cubicBezTo>
                  <a:pt x="806331" y="5338579"/>
                  <a:pt x="844124" y="5376372"/>
                  <a:pt x="844124" y="5422991"/>
                </a:cubicBezTo>
                <a:cubicBezTo>
                  <a:pt x="844124" y="5469611"/>
                  <a:pt x="806331" y="5507404"/>
                  <a:pt x="759711" y="5507404"/>
                </a:cubicBezTo>
                <a:cubicBezTo>
                  <a:pt x="713096" y="5507404"/>
                  <a:pt x="675299" y="5469611"/>
                  <a:pt x="675299" y="5422991"/>
                </a:cubicBezTo>
                <a:cubicBezTo>
                  <a:pt x="675299" y="5376372"/>
                  <a:pt x="713096" y="5338579"/>
                  <a:pt x="759711" y="5338579"/>
                </a:cubicBezTo>
                <a:close/>
                <a:moveTo>
                  <a:pt x="422066" y="5338579"/>
                </a:moveTo>
                <a:cubicBezTo>
                  <a:pt x="468682" y="5338579"/>
                  <a:pt x="506480" y="5376372"/>
                  <a:pt x="506480" y="5422991"/>
                </a:cubicBezTo>
                <a:cubicBezTo>
                  <a:pt x="506480" y="5469611"/>
                  <a:pt x="468682" y="5507404"/>
                  <a:pt x="422066" y="5507404"/>
                </a:cubicBezTo>
                <a:cubicBezTo>
                  <a:pt x="375442" y="5507404"/>
                  <a:pt x="337653" y="5469611"/>
                  <a:pt x="337653" y="5422991"/>
                </a:cubicBezTo>
                <a:cubicBezTo>
                  <a:pt x="337653" y="5376372"/>
                  <a:pt x="375442" y="5338579"/>
                  <a:pt x="422066" y="5338579"/>
                </a:cubicBezTo>
                <a:close/>
                <a:moveTo>
                  <a:pt x="84412" y="5338579"/>
                </a:moveTo>
                <a:cubicBezTo>
                  <a:pt x="131037" y="5338579"/>
                  <a:pt x="168826" y="5376372"/>
                  <a:pt x="168826" y="5422991"/>
                </a:cubicBezTo>
                <a:cubicBezTo>
                  <a:pt x="168826" y="5469611"/>
                  <a:pt x="131037" y="5507404"/>
                  <a:pt x="84412" y="5507404"/>
                </a:cubicBezTo>
                <a:cubicBezTo>
                  <a:pt x="37793" y="5507404"/>
                  <a:pt x="0" y="5469611"/>
                  <a:pt x="0" y="5422991"/>
                </a:cubicBezTo>
                <a:cubicBezTo>
                  <a:pt x="0" y="5376372"/>
                  <a:pt x="37793" y="5338579"/>
                  <a:pt x="84412" y="5338579"/>
                </a:cubicBezTo>
                <a:close/>
                <a:moveTo>
                  <a:pt x="7850345" y="5000930"/>
                </a:moveTo>
                <a:cubicBezTo>
                  <a:pt x="7896964" y="5000930"/>
                  <a:pt x="7934757" y="5038722"/>
                  <a:pt x="7934757" y="5085342"/>
                </a:cubicBezTo>
                <a:cubicBezTo>
                  <a:pt x="7934757" y="5131962"/>
                  <a:pt x="7896964" y="5169754"/>
                  <a:pt x="7850345" y="5169754"/>
                </a:cubicBezTo>
                <a:cubicBezTo>
                  <a:pt x="7803725" y="5169754"/>
                  <a:pt x="7765933" y="5131962"/>
                  <a:pt x="7765933" y="5085342"/>
                </a:cubicBezTo>
                <a:cubicBezTo>
                  <a:pt x="7765933" y="5038722"/>
                  <a:pt x="7803725" y="5000930"/>
                  <a:pt x="7850345" y="5000930"/>
                </a:cubicBezTo>
                <a:close/>
                <a:moveTo>
                  <a:pt x="7512695" y="5000930"/>
                </a:moveTo>
                <a:cubicBezTo>
                  <a:pt x="7559315" y="5000930"/>
                  <a:pt x="7597109" y="5038722"/>
                  <a:pt x="7597109" y="5085342"/>
                </a:cubicBezTo>
                <a:cubicBezTo>
                  <a:pt x="7597109" y="5131962"/>
                  <a:pt x="7559315" y="5169754"/>
                  <a:pt x="7512695" y="5169754"/>
                </a:cubicBezTo>
                <a:cubicBezTo>
                  <a:pt x="7466075" y="5169754"/>
                  <a:pt x="7428283" y="5131962"/>
                  <a:pt x="7428283" y="5085342"/>
                </a:cubicBezTo>
                <a:cubicBezTo>
                  <a:pt x="7428283" y="5038722"/>
                  <a:pt x="7466075" y="5000930"/>
                  <a:pt x="7512695" y="5000930"/>
                </a:cubicBezTo>
                <a:close/>
                <a:moveTo>
                  <a:pt x="7175045" y="5000930"/>
                </a:moveTo>
                <a:cubicBezTo>
                  <a:pt x="7221666" y="5000930"/>
                  <a:pt x="7259458" y="5038722"/>
                  <a:pt x="7259458" y="5085342"/>
                </a:cubicBezTo>
                <a:cubicBezTo>
                  <a:pt x="7259458" y="5131962"/>
                  <a:pt x="7221666" y="5169754"/>
                  <a:pt x="7175045" y="5169754"/>
                </a:cubicBezTo>
                <a:cubicBezTo>
                  <a:pt x="7128427" y="5169754"/>
                  <a:pt x="7090633" y="5131962"/>
                  <a:pt x="7090633" y="5085342"/>
                </a:cubicBezTo>
                <a:cubicBezTo>
                  <a:pt x="7090633" y="5038722"/>
                  <a:pt x="7128427" y="5000930"/>
                  <a:pt x="7175045" y="5000930"/>
                </a:cubicBezTo>
                <a:close/>
                <a:moveTo>
                  <a:pt x="6837397" y="5000930"/>
                </a:moveTo>
                <a:cubicBezTo>
                  <a:pt x="6884017" y="5000930"/>
                  <a:pt x="6921809" y="5038722"/>
                  <a:pt x="6921809" y="5085342"/>
                </a:cubicBezTo>
                <a:cubicBezTo>
                  <a:pt x="6921809" y="5131962"/>
                  <a:pt x="6884017" y="5169754"/>
                  <a:pt x="6837397" y="5169754"/>
                </a:cubicBezTo>
                <a:cubicBezTo>
                  <a:pt x="6790777" y="5169754"/>
                  <a:pt x="6752985" y="5131962"/>
                  <a:pt x="6752985" y="5085342"/>
                </a:cubicBezTo>
                <a:cubicBezTo>
                  <a:pt x="6752985" y="5038722"/>
                  <a:pt x="6790777" y="5000930"/>
                  <a:pt x="6837397" y="5000930"/>
                </a:cubicBezTo>
                <a:close/>
                <a:moveTo>
                  <a:pt x="6499747" y="5000930"/>
                </a:moveTo>
                <a:cubicBezTo>
                  <a:pt x="6546368" y="5000930"/>
                  <a:pt x="6584161" y="5038722"/>
                  <a:pt x="6584161" y="5085342"/>
                </a:cubicBezTo>
                <a:cubicBezTo>
                  <a:pt x="6584161" y="5131962"/>
                  <a:pt x="6546368" y="5169754"/>
                  <a:pt x="6499747" y="5169754"/>
                </a:cubicBezTo>
                <a:cubicBezTo>
                  <a:pt x="6453127" y="5169754"/>
                  <a:pt x="6415335" y="5131962"/>
                  <a:pt x="6415335" y="5085342"/>
                </a:cubicBezTo>
                <a:cubicBezTo>
                  <a:pt x="6415335" y="5038722"/>
                  <a:pt x="6453127" y="5000930"/>
                  <a:pt x="6499747" y="5000930"/>
                </a:cubicBezTo>
                <a:close/>
                <a:moveTo>
                  <a:pt x="6162098" y="5000930"/>
                </a:moveTo>
                <a:cubicBezTo>
                  <a:pt x="6208719" y="5000930"/>
                  <a:pt x="6246510" y="5038722"/>
                  <a:pt x="6246510" y="5085342"/>
                </a:cubicBezTo>
                <a:cubicBezTo>
                  <a:pt x="6246510" y="5131962"/>
                  <a:pt x="6208719" y="5169754"/>
                  <a:pt x="6162098" y="5169754"/>
                </a:cubicBezTo>
                <a:cubicBezTo>
                  <a:pt x="6115479" y="5169754"/>
                  <a:pt x="6077686" y="5131962"/>
                  <a:pt x="6077686" y="5085342"/>
                </a:cubicBezTo>
                <a:cubicBezTo>
                  <a:pt x="6077686" y="5038722"/>
                  <a:pt x="6115479" y="5000930"/>
                  <a:pt x="6162098" y="5000930"/>
                </a:cubicBezTo>
                <a:close/>
                <a:moveTo>
                  <a:pt x="5824449" y="5000930"/>
                </a:moveTo>
                <a:cubicBezTo>
                  <a:pt x="5871069" y="5000930"/>
                  <a:pt x="5908861" y="5038722"/>
                  <a:pt x="5908861" y="5085342"/>
                </a:cubicBezTo>
                <a:cubicBezTo>
                  <a:pt x="5908861" y="5131962"/>
                  <a:pt x="5871069" y="5169754"/>
                  <a:pt x="5824449" y="5169754"/>
                </a:cubicBezTo>
                <a:cubicBezTo>
                  <a:pt x="5777829" y="5169754"/>
                  <a:pt x="5740037" y="5131962"/>
                  <a:pt x="5740037" y="5085342"/>
                </a:cubicBezTo>
                <a:cubicBezTo>
                  <a:pt x="5740037" y="5038722"/>
                  <a:pt x="5777829" y="5000930"/>
                  <a:pt x="5824449" y="5000930"/>
                </a:cubicBezTo>
                <a:close/>
                <a:moveTo>
                  <a:pt x="5486800" y="5000930"/>
                </a:moveTo>
                <a:cubicBezTo>
                  <a:pt x="5533421" y="5000930"/>
                  <a:pt x="5571212" y="5038722"/>
                  <a:pt x="5571212" y="5085342"/>
                </a:cubicBezTo>
                <a:cubicBezTo>
                  <a:pt x="5571212" y="5131962"/>
                  <a:pt x="5533421" y="5169754"/>
                  <a:pt x="5486800" y="5169754"/>
                </a:cubicBezTo>
                <a:cubicBezTo>
                  <a:pt x="5440179" y="5169754"/>
                  <a:pt x="5402388" y="5131962"/>
                  <a:pt x="5402388" y="5085342"/>
                </a:cubicBezTo>
                <a:cubicBezTo>
                  <a:pt x="5402388" y="5038722"/>
                  <a:pt x="5440179" y="5000930"/>
                  <a:pt x="5486800" y="5000930"/>
                </a:cubicBezTo>
                <a:close/>
                <a:moveTo>
                  <a:pt x="5149151" y="5000930"/>
                </a:moveTo>
                <a:cubicBezTo>
                  <a:pt x="5195771" y="5000930"/>
                  <a:pt x="5233563" y="5038722"/>
                  <a:pt x="5233563" y="5085342"/>
                </a:cubicBezTo>
                <a:cubicBezTo>
                  <a:pt x="5233563" y="5131962"/>
                  <a:pt x="5195771" y="5169754"/>
                  <a:pt x="5149151" y="5169754"/>
                </a:cubicBezTo>
                <a:cubicBezTo>
                  <a:pt x="5102531" y="5169754"/>
                  <a:pt x="5064739" y="5131962"/>
                  <a:pt x="5064739" y="5085342"/>
                </a:cubicBezTo>
                <a:cubicBezTo>
                  <a:pt x="5064739" y="5038722"/>
                  <a:pt x="5102531" y="5000930"/>
                  <a:pt x="5149151" y="5000930"/>
                </a:cubicBezTo>
                <a:close/>
                <a:moveTo>
                  <a:pt x="4811502" y="5000930"/>
                </a:moveTo>
                <a:cubicBezTo>
                  <a:pt x="4858121" y="5000930"/>
                  <a:pt x="4895914" y="5038722"/>
                  <a:pt x="4895914" y="5085342"/>
                </a:cubicBezTo>
                <a:cubicBezTo>
                  <a:pt x="4895914" y="5131962"/>
                  <a:pt x="4858121" y="5169754"/>
                  <a:pt x="4811502" y="5169754"/>
                </a:cubicBezTo>
                <a:cubicBezTo>
                  <a:pt x="4764881" y="5169754"/>
                  <a:pt x="4727090" y="5131962"/>
                  <a:pt x="4727090" y="5085342"/>
                </a:cubicBezTo>
                <a:cubicBezTo>
                  <a:pt x="4727090" y="5038722"/>
                  <a:pt x="4764881" y="5000930"/>
                  <a:pt x="4811502" y="5000930"/>
                </a:cubicBezTo>
                <a:close/>
                <a:moveTo>
                  <a:pt x="4473853" y="5000930"/>
                </a:moveTo>
                <a:cubicBezTo>
                  <a:pt x="4520473" y="5000930"/>
                  <a:pt x="4558265" y="5038722"/>
                  <a:pt x="4558265" y="5085342"/>
                </a:cubicBezTo>
                <a:cubicBezTo>
                  <a:pt x="4558265" y="5131962"/>
                  <a:pt x="4520473" y="5169754"/>
                  <a:pt x="4473853" y="5169754"/>
                </a:cubicBezTo>
                <a:cubicBezTo>
                  <a:pt x="4427232" y="5169754"/>
                  <a:pt x="4389440" y="5131962"/>
                  <a:pt x="4389440" y="5085342"/>
                </a:cubicBezTo>
                <a:cubicBezTo>
                  <a:pt x="4389440" y="5038722"/>
                  <a:pt x="4427232" y="5000930"/>
                  <a:pt x="4473853" y="5000930"/>
                </a:cubicBezTo>
                <a:close/>
                <a:moveTo>
                  <a:pt x="4136203" y="5000930"/>
                </a:moveTo>
                <a:cubicBezTo>
                  <a:pt x="4182823" y="5000930"/>
                  <a:pt x="4220615" y="5038722"/>
                  <a:pt x="4220615" y="5085342"/>
                </a:cubicBezTo>
                <a:cubicBezTo>
                  <a:pt x="4220615" y="5131962"/>
                  <a:pt x="4182823" y="5169754"/>
                  <a:pt x="4136203" y="5169754"/>
                </a:cubicBezTo>
                <a:cubicBezTo>
                  <a:pt x="4089584" y="5169754"/>
                  <a:pt x="4051791" y="5131962"/>
                  <a:pt x="4051791" y="5085342"/>
                </a:cubicBezTo>
                <a:cubicBezTo>
                  <a:pt x="4051791" y="5038722"/>
                  <a:pt x="4089584" y="5000930"/>
                  <a:pt x="4136203" y="5000930"/>
                </a:cubicBezTo>
                <a:close/>
                <a:moveTo>
                  <a:pt x="3798554" y="5000930"/>
                </a:moveTo>
                <a:cubicBezTo>
                  <a:pt x="3845174" y="5000930"/>
                  <a:pt x="3882966" y="5038722"/>
                  <a:pt x="3882966" y="5085342"/>
                </a:cubicBezTo>
                <a:cubicBezTo>
                  <a:pt x="3882966" y="5131962"/>
                  <a:pt x="3845174" y="5169754"/>
                  <a:pt x="3798554" y="5169754"/>
                </a:cubicBezTo>
                <a:cubicBezTo>
                  <a:pt x="3751934" y="5169754"/>
                  <a:pt x="3714142" y="5131962"/>
                  <a:pt x="3714142" y="5085342"/>
                </a:cubicBezTo>
                <a:cubicBezTo>
                  <a:pt x="3714142" y="5038722"/>
                  <a:pt x="3751934" y="5000930"/>
                  <a:pt x="3798554" y="5000930"/>
                </a:cubicBezTo>
                <a:close/>
                <a:moveTo>
                  <a:pt x="3460905" y="5000930"/>
                </a:moveTo>
                <a:cubicBezTo>
                  <a:pt x="3507525" y="5000930"/>
                  <a:pt x="3545317" y="5038722"/>
                  <a:pt x="3545317" y="5085342"/>
                </a:cubicBezTo>
                <a:cubicBezTo>
                  <a:pt x="3545317" y="5131962"/>
                  <a:pt x="3507525" y="5169754"/>
                  <a:pt x="3460905" y="5169754"/>
                </a:cubicBezTo>
                <a:cubicBezTo>
                  <a:pt x="3414284" y="5169754"/>
                  <a:pt x="3376493" y="5131962"/>
                  <a:pt x="3376493" y="5085342"/>
                </a:cubicBezTo>
                <a:cubicBezTo>
                  <a:pt x="3376493" y="5038722"/>
                  <a:pt x="3414284" y="5000930"/>
                  <a:pt x="3460905" y="5000930"/>
                </a:cubicBezTo>
                <a:close/>
                <a:moveTo>
                  <a:pt x="3123255" y="5000930"/>
                </a:moveTo>
                <a:cubicBezTo>
                  <a:pt x="3169876" y="5000930"/>
                  <a:pt x="3207668" y="5038722"/>
                  <a:pt x="3207668" y="5085342"/>
                </a:cubicBezTo>
                <a:cubicBezTo>
                  <a:pt x="3207668" y="5131962"/>
                  <a:pt x="3169876" y="5169754"/>
                  <a:pt x="3123255" y="5169754"/>
                </a:cubicBezTo>
                <a:cubicBezTo>
                  <a:pt x="3076636" y="5169754"/>
                  <a:pt x="3038843" y="5131962"/>
                  <a:pt x="3038843" y="5085342"/>
                </a:cubicBezTo>
                <a:cubicBezTo>
                  <a:pt x="3038843" y="5038722"/>
                  <a:pt x="3076636" y="5000930"/>
                  <a:pt x="3123255" y="5000930"/>
                </a:cubicBezTo>
                <a:close/>
                <a:moveTo>
                  <a:pt x="2785607" y="5000930"/>
                </a:moveTo>
                <a:cubicBezTo>
                  <a:pt x="2832226" y="5000930"/>
                  <a:pt x="2870019" y="5038722"/>
                  <a:pt x="2870019" y="5085342"/>
                </a:cubicBezTo>
                <a:cubicBezTo>
                  <a:pt x="2870019" y="5131962"/>
                  <a:pt x="2832226" y="5169754"/>
                  <a:pt x="2785607" y="5169754"/>
                </a:cubicBezTo>
                <a:cubicBezTo>
                  <a:pt x="2738986" y="5169754"/>
                  <a:pt x="2701195" y="5131962"/>
                  <a:pt x="2701195" y="5085342"/>
                </a:cubicBezTo>
                <a:cubicBezTo>
                  <a:pt x="2701195" y="5038722"/>
                  <a:pt x="2738986" y="5000930"/>
                  <a:pt x="2785607" y="5000930"/>
                </a:cubicBezTo>
                <a:close/>
                <a:moveTo>
                  <a:pt x="2447957" y="5000930"/>
                </a:moveTo>
                <a:cubicBezTo>
                  <a:pt x="2494578" y="5000930"/>
                  <a:pt x="2532369" y="5038722"/>
                  <a:pt x="2532369" y="5085342"/>
                </a:cubicBezTo>
                <a:cubicBezTo>
                  <a:pt x="2532369" y="5131962"/>
                  <a:pt x="2494578" y="5169754"/>
                  <a:pt x="2447957" y="5169754"/>
                </a:cubicBezTo>
                <a:cubicBezTo>
                  <a:pt x="2401337" y="5169754"/>
                  <a:pt x="2363545" y="5131962"/>
                  <a:pt x="2363545" y="5085342"/>
                </a:cubicBezTo>
                <a:cubicBezTo>
                  <a:pt x="2363545" y="5038722"/>
                  <a:pt x="2401337" y="5000930"/>
                  <a:pt x="2447957" y="5000930"/>
                </a:cubicBezTo>
                <a:close/>
                <a:moveTo>
                  <a:pt x="2110308" y="5000930"/>
                </a:moveTo>
                <a:cubicBezTo>
                  <a:pt x="2156928" y="5000930"/>
                  <a:pt x="2194721" y="5038722"/>
                  <a:pt x="2194721" y="5085342"/>
                </a:cubicBezTo>
                <a:cubicBezTo>
                  <a:pt x="2194721" y="5131962"/>
                  <a:pt x="2156928" y="5169754"/>
                  <a:pt x="2110308" y="5169754"/>
                </a:cubicBezTo>
                <a:cubicBezTo>
                  <a:pt x="2063688" y="5169754"/>
                  <a:pt x="2025896" y="5131962"/>
                  <a:pt x="2025896" y="5085342"/>
                </a:cubicBezTo>
                <a:cubicBezTo>
                  <a:pt x="2025896" y="5038722"/>
                  <a:pt x="2063688" y="5000930"/>
                  <a:pt x="2110308" y="5000930"/>
                </a:cubicBezTo>
                <a:close/>
                <a:moveTo>
                  <a:pt x="1772659" y="5000930"/>
                </a:moveTo>
                <a:cubicBezTo>
                  <a:pt x="1819278" y="5000930"/>
                  <a:pt x="1857071" y="5038722"/>
                  <a:pt x="1857071" y="5085342"/>
                </a:cubicBezTo>
                <a:cubicBezTo>
                  <a:pt x="1857071" y="5131962"/>
                  <a:pt x="1819278" y="5169754"/>
                  <a:pt x="1772659" y="5169754"/>
                </a:cubicBezTo>
                <a:cubicBezTo>
                  <a:pt x="1726039" y="5169754"/>
                  <a:pt x="1688247" y="5131962"/>
                  <a:pt x="1688247" y="5085342"/>
                </a:cubicBezTo>
                <a:cubicBezTo>
                  <a:pt x="1688247" y="5038722"/>
                  <a:pt x="1726039" y="5000930"/>
                  <a:pt x="1772659" y="5000930"/>
                </a:cubicBezTo>
                <a:close/>
                <a:moveTo>
                  <a:pt x="1435014" y="5000930"/>
                </a:moveTo>
                <a:cubicBezTo>
                  <a:pt x="1481630" y="5000930"/>
                  <a:pt x="1519422" y="5038722"/>
                  <a:pt x="1519422" y="5085342"/>
                </a:cubicBezTo>
                <a:cubicBezTo>
                  <a:pt x="1519422" y="5131962"/>
                  <a:pt x="1481630" y="5169754"/>
                  <a:pt x="1435014" y="5169754"/>
                </a:cubicBezTo>
                <a:cubicBezTo>
                  <a:pt x="1388389" y="5169754"/>
                  <a:pt x="1350601" y="5131962"/>
                  <a:pt x="1350601" y="5085342"/>
                </a:cubicBezTo>
                <a:cubicBezTo>
                  <a:pt x="1350601" y="5038722"/>
                  <a:pt x="1388389" y="5000930"/>
                  <a:pt x="1435014" y="5000930"/>
                </a:cubicBezTo>
                <a:close/>
                <a:moveTo>
                  <a:pt x="1097361" y="5000930"/>
                </a:moveTo>
                <a:cubicBezTo>
                  <a:pt x="1143985" y="5000930"/>
                  <a:pt x="1181773" y="5038722"/>
                  <a:pt x="1181773" y="5085342"/>
                </a:cubicBezTo>
                <a:cubicBezTo>
                  <a:pt x="1181773" y="5131962"/>
                  <a:pt x="1143985" y="5169754"/>
                  <a:pt x="1097361" y="5169754"/>
                </a:cubicBezTo>
                <a:cubicBezTo>
                  <a:pt x="1050741" y="5169754"/>
                  <a:pt x="1012948" y="5131962"/>
                  <a:pt x="1012948" y="5085342"/>
                </a:cubicBezTo>
                <a:cubicBezTo>
                  <a:pt x="1012948" y="5038722"/>
                  <a:pt x="1050741" y="5000930"/>
                  <a:pt x="1097361" y="5000930"/>
                </a:cubicBezTo>
                <a:close/>
                <a:moveTo>
                  <a:pt x="759711" y="5000930"/>
                </a:moveTo>
                <a:cubicBezTo>
                  <a:pt x="806331" y="5000930"/>
                  <a:pt x="844124" y="5038722"/>
                  <a:pt x="844124" y="5085342"/>
                </a:cubicBezTo>
                <a:cubicBezTo>
                  <a:pt x="844124" y="5131962"/>
                  <a:pt x="806331" y="5169754"/>
                  <a:pt x="759711" y="5169754"/>
                </a:cubicBezTo>
                <a:cubicBezTo>
                  <a:pt x="713096" y="5169754"/>
                  <a:pt x="675299" y="5131962"/>
                  <a:pt x="675299" y="5085342"/>
                </a:cubicBezTo>
                <a:cubicBezTo>
                  <a:pt x="675299" y="5038722"/>
                  <a:pt x="713096" y="5000930"/>
                  <a:pt x="759711" y="5000930"/>
                </a:cubicBezTo>
                <a:close/>
                <a:moveTo>
                  <a:pt x="422066" y="5000930"/>
                </a:moveTo>
                <a:cubicBezTo>
                  <a:pt x="468682" y="5000930"/>
                  <a:pt x="506480" y="5038722"/>
                  <a:pt x="506480" y="5085342"/>
                </a:cubicBezTo>
                <a:cubicBezTo>
                  <a:pt x="506480" y="5131962"/>
                  <a:pt x="468682" y="5169754"/>
                  <a:pt x="422066" y="5169754"/>
                </a:cubicBezTo>
                <a:cubicBezTo>
                  <a:pt x="375442" y="5169754"/>
                  <a:pt x="337653" y="5131962"/>
                  <a:pt x="337653" y="5085342"/>
                </a:cubicBezTo>
                <a:cubicBezTo>
                  <a:pt x="337653" y="5038722"/>
                  <a:pt x="375442" y="5000930"/>
                  <a:pt x="422066" y="5000930"/>
                </a:cubicBezTo>
                <a:close/>
                <a:moveTo>
                  <a:pt x="84412" y="5000930"/>
                </a:moveTo>
                <a:cubicBezTo>
                  <a:pt x="131037" y="5000930"/>
                  <a:pt x="168826" y="5038722"/>
                  <a:pt x="168826" y="5085342"/>
                </a:cubicBezTo>
                <a:cubicBezTo>
                  <a:pt x="168826" y="5131962"/>
                  <a:pt x="131037" y="5169754"/>
                  <a:pt x="84412" y="5169754"/>
                </a:cubicBezTo>
                <a:cubicBezTo>
                  <a:pt x="37793" y="5169754"/>
                  <a:pt x="0" y="5131962"/>
                  <a:pt x="0" y="5085342"/>
                </a:cubicBezTo>
                <a:cubicBezTo>
                  <a:pt x="0" y="5038722"/>
                  <a:pt x="37793" y="5000930"/>
                  <a:pt x="84412" y="5000930"/>
                </a:cubicBezTo>
                <a:close/>
                <a:moveTo>
                  <a:pt x="7850345" y="4663281"/>
                </a:moveTo>
                <a:cubicBezTo>
                  <a:pt x="7896964" y="4663281"/>
                  <a:pt x="7934757" y="4701072"/>
                  <a:pt x="7934757" y="4747693"/>
                </a:cubicBezTo>
                <a:cubicBezTo>
                  <a:pt x="7934757" y="4794313"/>
                  <a:pt x="7896964" y="4832105"/>
                  <a:pt x="7850345" y="4832105"/>
                </a:cubicBezTo>
                <a:cubicBezTo>
                  <a:pt x="7803725" y="4832105"/>
                  <a:pt x="7765933" y="4794313"/>
                  <a:pt x="7765933" y="4747693"/>
                </a:cubicBezTo>
                <a:cubicBezTo>
                  <a:pt x="7765933" y="4701072"/>
                  <a:pt x="7803725" y="4663281"/>
                  <a:pt x="7850345" y="4663281"/>
                </a:cubicBezTo>
                <a:close/>
                <a:moveTo>
                  <a:pt x="7512695" y="4663281"/>
                </a:moveTo>
                <a:cubicBezTo>
                  <a:pt x="7559315" y="4663281"/>
                  <a:pt x="7597109" y="4701072"/>
                  <a:pt x="7597109" y="4747693"/>
                </a:cubicBezTo>
                <a:cubicBezTo>
                  <a:pt x="7597109" y="4794313"/>
                  <a:pt x="7559315" y="4832105"/>
                  <a:pt x="7512695" y="4832105"/>
                </a:cubicBezTo>
                <a:cubicBezTo>
                  <a:pt x="7466075" y="4832105"/>
                  <a:pt x="7428283" y="4794313"/>
                  <a:pt x="7428283" y="4747693"/>
                </a:cubicBezTo>
                <a:cubicBezTo>
                  <a:pt x="7428283" y="4701072"/>
                  <a:pt x="7466075" y="4663281"/>
                  <a:pt x="7512695" y="4663281"/>
                </a:cubicBezTo>
                <a:close/>
                <a:moveTo>
                  <a:pt x="7175045" y="4663281"/>
                </a:moveTo>
                <a:cubicBezTo>
                  <a:pt x="7221666" y="4663281"/>
                  <a:pt x="7259458" y="4701072"/>
                  <a:pt x="7259458" y="4747693"/>
                </a:cubicBezTo>
                <a:cubicBezTo>
                  <a:pt x="7259458" y="4794313"/>
                  <a:pt x="7221666" y="4832105"/>
                  <a:pt x="7175045" y="4832105"/>
                </a:cubicBezTo>
                <a:cubicBezTo>
                  <a:pt x="7128427" y="4832105"/>
                  <a:pt x="7090633" y="4794313"/>
                  <a:pt x="7090633" y="4747693"/>
                </a:cubicBezTo>
                <a:cubicBezTo>
                  <a:pt x="7090633" y="4701072"/>
                  <a:pt x="7128427" y="4663281"/>
                  <a:pt x="7175045" y="4663281"/>
                </a:cubicBezTo>
                <a:close/>
                <a:moveTo>
                  <a:pt x="6837397" y="4663281"/>
                </a:moveTo>
                <a:cubicBezTo>
                  <a:pt x="6884017" y="4663281"/>
                  <a:pt x="6921809" y="4701072"/>
                  <a:pt x="6921809" y="4747693"/>
                </a:cubicBezTo>
                <a:cubicBezTo>
                  <a:pt x="6921809" y="4794313"/>
                  <a:pt x="6884017" y="4832105"/>
                  <a:pt x="6837397" y="4832105"/>
                </a:cubicBezTo>
                <a:cubicBezTo>
                  <a:pt x="6790777" y="4832105"/>
                  <a:pt x="6752985" y="4794313"/>
                  <a:pt x="6752985" y="4747693"/>
                </a:cubicBezTo>
                <a:cubicBezTo>
                  <a:pt x="6752985" y="4701072"/>
                  <a:pt x="6790777" y="4663281"/>
                  <a:pt x="6837397" y="4663281"/>
                </a:cubicBezTo>
                <a:close/>
                <a:moveTo>
                  <a:pt x="6499747" y="4663281"/>
                </a:moveTo>
                <a:cubicBezTo>
                  <a:pt x="6546368" y="4663281"/>
                  <a:pt x="6584161" y="4701072"/>
                  <a:pt x="6584161" y="4747693"/>
                </a:cubicBezTo>
                <a:cubicBezTo>
                  <a:pt x="6584161" y="4794313"/>
                  <a:pt x="6546368" y="4832105"/>
                  <a:pt x="6499747" y="4832105"/>
                </a:cubicBezTo>
                <a:cubicBezTo>
                  <a:pt x="6453127" y="4832105"/>
                  <a:pt x="6415335" y="4794313"/>
                  <a:pt x="6415335" y="4747693"/>
                </a:cubicBezTo>
                <a:cubicBezTo>
                  <a:pt x="6415335" y="4701072"/>
                  <a:pt x="6453127" y="4663281"/>
                  <a:pt x="6499747" y="4663281"/>
                </a:cubicBezTo>
                <a:close/>
                <a:moveTo>
                  <a:pt x="6162098" y="4663281"/>
                </a:moveTo>
                <a:cubicBezTo>
                  <a:pt x="6208719" y="4663281"/>
                  <a:pt x="6246510" y="4701072"/>
                  <a:pt x="6246510" y="4747693"/>
                </a:cubicBezTo>
                <a:cubicBezTo>
                  <a:pt x="6246510" y="4794313"/>
                  <a:pt x="6208719" y="4832105"/>
                  <a:pt x="6162098" y="4832105"/>
                </a:cubicBezTo>
                <a:cubicBezTo>
                  <a:pt x="6115479" y="4832105"/>
                  <a:pt x="6077686" y="4794313"/>
                  <a:pt x="6077686" y="4747693"/>
                </a:cubicBezTo>
                <a:cubicBezTo>
                  <a:pt x="6077686" y="4701072"/>
                  <a:pt x="6115479" y="4663281"/>
                  <a:pt x="6162098" y="4663281"/>
                </a:cubicBezTo>
                <a:close/>
                <a:moveTo>
                  <a:pt x="5824449" y="4663281"/>
                </a:moveTo>
                <a:cubicBezTo>
                  <a:pt x="5871069" y="4663281"/>
                  <a:pt x="5908861" y="4701072"/>
                  <a:pt x="5908861" y="4747693"/>
                </a:cubicBezTo>
                <a:cubicBezTo>
                  <a:pt x="5908861" y="4794313"/>
                  <a:pt x="5871069" y="4832105"/>
                  <a:pt x="5824449" y="4832105"/>
                </a:cubicBezTo>
                <a:cubicBezTo>
                  <a:pt x="5777829" y="4832105"/>
                  <a:pt x="5740037" y="4794313"/>
                  <a:pt x="5740037" y="4747693"/>
                </a:cubicBezTo>
                <a:cubicBezTo>
                  <a:pt x="5740037" y="4701072"/>
                  <a:pt x="5777829" y="4663281"/>
                  <a:pt x="5824449" y="4663281"/>
                </a:cubicBezTo>
                <a:close/>
                <a:moveTo>
                  <a:pt x="5486800" y="4663281"/>
                </a:moveTo>
                <a:cubicBezTo>
                  <a:pt x="5533421" y="4663281"/>
                  <a:pt x="5571212" y="4701072"/>
                  <a:pt x="5571212" y="4747693"/>
                </a:cubicBezTo>
                <a:cubicBezTo>
                  <a:pt x="5571212" y="4794313"/>
                  <a:pt x="5533421" y="4832105"/>
                  <a:pt x="5486800" y="4832105"/>
                </a:cubicBezTo>
                <a:cubicBezTo>
                  <a:pt x="5440179" y="4832105"/>
                  <a:pt x="5402388" y="4794313"/>
                  <a:pt x="5402388" y="4747693"/>
                </a:cubicBezTo>
                <a:cubicBezTo>
                  <a:pt x="5402388" y="4701072"/>
                  <a:pt x="5440179" y="4663281"/>
                  <a:pt x="5486800" y="4663281"/>
                </a:cubicBezTo>
                <a:close/>
                <a:moveTo>
                  <a:pt x="5149151" y="4663281"/>
                </a:moveTo>
                <a:cubicBezTo>
                  <a:pt x="5195771" y="4663281"/>
                  <a:pt x="5233563" y="4701072"/>
                  <a:pt x="5233563" y="4747693"/>
                </a:cubicBezTo>
                <a:cubicBezTo>
                  <a:pt x="5233563" y="4794313"/>
                  <a:pt x="5195771" y="4832105"/>
                  <a:pt x="5149151" y="4832105"/>
                </a:cubicBezTo>
                <a:cubicBezTo>
                  <a:pt x="5102531" y="4832105"/>
                  <a:pt x="5064739" y="4794313"/>
                  <a:pt x="5064739" y="4747693"/>
                </a:cubicBezTo>
                <a:cubicBezTo>
                  <a:pt x="5064739" y="4701072"/>
                  <a:pt x="5102531" y="4663281"/>
                  <a:pt x="5149151" y="4663281"/>
                </a:cubicBezTo>
                <a:close/>
                <a:moveTo>
                  <a:pt x="4811502" y="4663281"/>
                </a:moveTo>
                <a:cubicBezTo>
                  <a:pt x="4858121" y="4663281"/>
                  <a:pt x="4895914" y="4701072"/>
                  <a:pt x="4895914" y="4747693"/>
                </a:cubicBezTo>
                <a:cubicBezTo>
                  <a:pt x="4895914" y="4794313"/>
                  <a:pt x="4858121" y="4832105"/>
                  <a:pt x="4811502" y="4832105"/>
                </a:cubicBezTo>
                <a:cubicBezTo>
                  <a:pt x="4764881" y="4832105"/>
                  <a:pt x="4727090" y="4794313"/>
                  <a:pt x="4727090" y="4747693"/>
                </a:cubicBezTo>
                <a:cubicBezTo>
                  <a:pt x="4727090" y="4701072"/>
                  <a:pt x="4764881" y="4663281"/>
                  <a:pt x="4811502" y="4663281"/>
                </a:cubicBezTo>
                <a:close/>
                <a:moveTo>
                  <a:pt x="4473853" y="4663281"/>
                </a:moveTo>
                <a:cubicBezTo>
                  <a:pt x="4520473" y="4663281"/>
                  <a:pt x="4558265" y="4701072"/>
                  <a:pt x="4558265" y="4747693"/>
                </a:cubicBezTo>
                <a:cubicBezTo>
                  <a:pt x="4558265" y="4794313"/>
                  <a:pt x="4520473" y="4832105"/>
                  <a:pt x="4473853" y="4832105"/>
                </a:cubicBezTo>
                <a:cubicBezTo>
                  <a:pt x="4427232" y="4832105"/>
                  <a:pt x="4389440" y="4794313"/>
                  <a:pt x="4389440" y="4747693"/>
                </a:cubicBezTo>
                <a:cubicBezTo>
                  <a:pt x="4389440" y="4701072"/>
                  <a:pt x="4427232" y="4663281"/>
                  <a:pt x="4473853" y="4663281"/>
                </a:cubicBezTo>
                <a:close/>
                <a:moveTo>
                  <a:pt x="4136203" y="4663281"/>
                </a:moveTo>
                <a:cubicBezTo>
                  <a:pt x="4182823" y="4663281"/>
                  <a:pt x="4220615" y="4701072"/>
                  <a:pt x="4220615" y="4747693"/>
                </a:cubicBezTo>
                <a:cubicBezTo>
                  <a:pt x="4220615" y="4794313"/>
                  <a:pt x="4182823" y="4832105"/>
                  <a:pt x="4136203" y="4832105"/>
                </a:cubicBezTo>
                <a:cubicBezTo>
                  <a:pt x="4089584" y="4832105"/>
                  <a:pt x="4051791" y="4794313"/>
                  <a:pt x="4051791" y="4747693"/>
                </a:cubicBezTo>
                <a:cubicBezTo>
                  <a:pt x="4051791" y="4701072"/>
                  <a:pt x="4089584" y="4663281"/>
                  <a:pt x="4136203" y="4663281"/>
                </a:cubicBezTo>
                <a:close/>
                <a:moveTo>
                  <a:pt x="3798554" y="4663281"/>
                </a:moveTo>
                <a:cubicBezTo>
                  <a:pt x="3845174" y="4663281"/>
                  <a:pt x="3882966" y="4701072"/>
                  <a:pt x="3882966" y="4747693"/>
                </a:cubicBezTo>
                <a:cubicBezTo>
                  <a:pt x="3882966" y="4794313"/>
                  <a:pt x="3845174" y="4832105"/>
                  <a:pt x="3798554" y="4832105"/>
                </a:cubicBezTo>
                <a:cubicBezTo>
                  <a:pt x="3751934" y="4832105"/>
                  <a:pt x="3714142" y="4794313"/>
                  <a:pt x="3714142" y="4747693"/>
                </a:cubicBezTo>
                <a:cubicBezTo>
                  <a:pt x="3714142" y="4701072"/>
                  <a:pt x="3751934" y="4663281"/>
                  <a:pt x="3798554" y="4663281"/>
                </a:cubicBezTo>
                <a:close/>
                <a:moveTo>
                  <a:pt x="3460905" y="4663281"/>
                </a:moveTo>
                <a:cubicBezTo>
                  <a:pt x="3507525" y="4663281"/>
                  <a:pt x="3545317" y="4701072"/>
                  <a:pt x="3545317" y="4747693"/>
                </a:cubicBezTo>
                <a:cubicBezTo>
                  <a:pt x="3545317" y="4794313"/>
                  <a:pt x="3507525" y="4832105"/>
                  <a:pt x="3460905" y="4832105"/>
                </a:cubicBezTo>
                <a:cubicBezTo>
                  <a:pt x="3414284" y="4832105"/>
                  <a:pt x="3376493" y="4794313"/>
                  <a:pt x="3376493" y="4747693"/>
                </a:cubicBezTo>
                <a:cubicBezTo>
                  <a:pt x="3376493" y="4701072"/>
                  <a:pt x="3414284" y="4663281"/>
                  <a:pt x="3460905" y="4663281"/>
                </a:cubicBezTo>
                <a:close/>
                <a:moveTo>
                  <a:pt x="3123255" y="4663281"/>
                </a:moveTo>
                <a:cubicBezTo>
                  <a:pt x="3169876" y="4663281"/>
                  <a:pt x="3207668" y="4701072"/>
                  <a:pt x="3207668" y="4747693"/>
                </a:cubicBezTo>
                <a:cubicBezTo>
                  <a:pt x="3207668" y="4794313"/>
                  <a:pt x="3169876" y="4832105"/>
                  <a:pt x="3123255" y="4832105"/>
                </a:cubicBezTo>
                <a:cubicBezTo>
                  <a:pt x="3076636" y="4832105"/>
                  <a:pt x="3038843" y="4794313"/>
                  <a:pt x="3038843" y="4747693"/>
                </a:cubicBezTo>
                <a:cubicBezTo>
                  <a:pt x="3038843" y="4701072"/>
                  <a:pt x="3076636" y="4663281"/>
                  <a:pt x="3123255" y="4663281"/>
                </a:cubicBezTo>
                <a:close/>
                <a:moveTo>
                  <a:pt x="2785607" y="4663281"/>
                </a:moveTo>
                <a:cubicBezTo>
                  <a:pt x="2832226" y="4663281"/>
                  <a:pt x="2870019" y="4701072"/>
                  <a:pt x="2870019" y="4747693"/>
                </a:cubicBezTo>
                <a:cubicBezTo>
                  <a:pt x="2870019" y="4794313"/>
                  <a:pt x="2832226" y="4832105"/>
                  <a:pt x="2785607" y="4832105"/>
                </a:cubicBezTo>
                <a:cubicBezTo>
                  <a:pt x="2738986" y="4832105"/>
                  <a:pt x="2701195" y="4794313"/>
                  <a:pt x="2701195" y="4747693"/>
                </a:cubicBezTo>
                <a:cubicBezTo>
                  <a:pt x="2701195" y="4701072"/>
                  <a:pt x="2738986" y="4663281"/>
                  <a:pt x="2785607" y="4663281"/>
                </a:cubicBezTo>
                <a:close/>
                <a:moveTo>
                  <a:pt x="2447957" y="4663281"/>
                </a:moveTo>
                <a:cubicBezTo>
                  <a:pt x="2494578" y="4663281"/>
                  <a:pt x="2532369" y="4701072"/>
                  <a:pt x="2532369" y="4747693"/>
                </a:cubicBezTo>
                <a:cubicBezTo>
                  <a:pt x="2532369" y="4794313"/>
                  <a:pt x="2494578" y="4832105"/>
                  <a:pt x="2447957" y="4832105"/>
                </a:cubicBezTo>
                <a:cubicBezTo>
                  <a:pt x="2401337" y="4832105"/>
                  <a:pt x="2363545" y="4794313"/>
                  <a:pt x="2363545" y="4747693"/>
                </a:cubicBezTo>
                <a:cubicBezTo>
                  <a:pt x="2363545" y="4701072"/>
                  <a:pt x="2401337" y="4663281"/>
                  <a:pt x="2447957" y="4663281"/>
                </a:cubicBezTo>
                <a:close/>
                <a:moveTo>
                  <a:pt x="2110308" y="4663281"/>
                </a:moveTo>
                <a:cubicBezTo>
                  <a:pt x="2156928" y="4663281"/>
                  <a:pt x="2194721" y="4701072"/>
                  <a:pt x="2194721" y="4747693"/>
                </a:cubicBezTo>
                <a:cubicBezTo>
                  <a:pt x="2194721" y="4794313"/>
                  <a:pt x="2156928" y="4832105"/>
                  <a:pt x="2110308" y="4832105"/>
                </a:cubicBezTo>
                <a:cubicBezTo>
                  <a:pt x="2063688" y="4832105"/>
                  <a:pt x="2025896" y="4794313"/>
                  <a:pt x="2025896" y="4747693"/>
                </a:cubicBezTo>
                <a:cubicBezTo>
                  <a:pt x="2025896" y="4701072"/>
                  <a:pt x="2063688" y="4663281"/>
                  <a:pt x="2110308" y="4663281"/>
                </a:cubicBezTo>
                <a:close/>
                <a:moveTo>
                  <a:pt x="1772659" y="4663281"/>
                </a:moveTo>
                <a:cubicBezTo>
                  <a:pt x="1819278" y="4663281"/>
                  <a:pt x="1857071" y="4701072"/>
                  <a:pt x="1857071" y="4747693"/>
                </a:cubicBezTo>
                <a:cubicBezTo>
                  <a:pt x="1857071" y="4794313"/>
                  <a:pt x="1819278" y="4832105"/>
                  <a:pt x="1772659" y="4832105"/>
                </a:cubicBezTo>
                <a:cubicBezTo>
                  <a:pt x="1726039" y="4832105"/>
                  <a:pt x="1688247" y="4794313"/>
                  <a:pt x="1688247" y="4747693"/>
                </a:cubicBezTo>
                <a:cubicBezTo>
                  <a:pt x="1688247" y="4701072"/>
                  <a:pt x="1726039" y="4663281"/>
                  <a:pt x="1772659" y="4663281"/>
                </a:cubicBezTo>
                <a:close/>
                <a:moveTo>
                  <a:pt x="1435014" y="4663281"/>
                </a:moveTo>
                <a:cubicBezTo>
                  <a:pt x="1481630" y="4663281"/>
                  <a:pt x="1519422" y="4701072"/>
                  <a:pt x="1519422" y="4747693"/>
                </a:cubicBezTo>
                <a:cubicBezTo>
                  <a:pt x="1519422" y="4794313"/>
                  <a:pt x="1481630" y="4832105"/>
                  <a:pt x="1435014" y="4832105"/>
                </a:cubicBezTo>
                <a:cubicBezTo>
                  <a:pt x="1388389" y="4832105"/>
                  <a:pt x="1350601" y="4794313"/>
                  <a:pt x="1350601" y="4747693"/>
                </a:cubicBezTo>
                <a:cubicBezTo>
                  <a:pt x="1350601" y="4701072"/>
                  <a:pt x="1388389" y="4663281"/>
                  <a:pt x="1435014" y="4663281"/>
                </a:cubicBezTo>
                <a:close/>
                <a:moveTo>
                  <a:pt x="1097361" y="4663281"/>
                </a:moveTo>
                <a:cubicBezTo>
                  <a:pt x="1143985" y="4663281"/>
                  <a:pt x="1181773" y="4701072"/>
                  <a:pt x="1181773" y="4747693"/>
                </a:cubicBezTo>
                <a:cubicBezTo>
                  <a:pt x="1181773" y="4794313"/>
                  <a:pt x="1143985" y="4832105"/>
                  <a:pt x="1097361" y="4832105"/>
                </a:cubicBezTo>
                <a:cubicBezTo>
                  <a:pt x="1050741" y="4832105"/>
                  <a:pt x="1012948" y="4794313"/>
                  <a:pt x="1012948" y="4747693"/>
                </a:cubicBezTo>
                <a:cubicBezTo>
                  <a:pt x="1012948" y="4701072"/>
                  <a:pt x="1050741" y="4663281"/>
                  <a:pt x="1097361" y="4663281"/>
                </a:cubicBezTo>
                <a:close/>
                <a:moveTo>
                  <a:pt x="759711" y="4663281"/>
                </a:moveTo>
                <a:cubicBezTo>
                  <a:pt x="806331" y="4663281"/>
                  <a:pt x="844124" y="4701072"/>
                  <a:pt x="844124" y="4747693"/>
                </a:cubicBezTo>
                <a:cubicBezTo>
                  <a:pt x="844124" y="4794313"/>
                  <a:pt x="806331" y="4832105"/>
                  <a:pt x="759711" y="4832105"/>
                </a:cubicBezTo>
                <a:cubicBezTo>
                  <a:pt x="713096" y="4832105"/>
                  <a:pt x="675299" y="4794313"/>
                  <a:pt x="675299" y="4747693"/>
                </a:cubicBezTo>
                <a:cubicBezTo>
                  <a:pt x="675299" y="4701072"/>
                  <a:pt x="713096" y="4663281"/>
                  <a:pt x="759711" y="4663281"/>
                </a:cubicBezTo>
                <a:close/>
                <a:moveTo>
                  <a:pt x="422066" y="4663281"/>
                </a:moveTo>
                <a:cubicBezTo>
                  <a:pt x="468682" y="4663281"/>
                  <a:pt x="506480" y="4701072"/>
                  <a:pt x="506480" y="4747693"/>
                </a:cubicBezTo>
                <a:cubicBezTo>
                  <a:pt x="506480" y="4794313"/>
                  <a:pt x="468682" y="4832105"/>
                  <a:pt x="422066" y="4832105"/>
                </a:cubicBezTo>
                <a:cubicBezTo>
                  <a:pt x="375442" y="4832105"/>
                  <a:pt x="337653" y="4794313"/>
                  <a:pt x="337653" y="4747693"/>
                </a:cubicBezTo>
                <a:cubicBezTo>
                  <a:pt x="337653" y="4701072"/>
                  <a:pt x="375442" y="4663281"/>
                  <a:pt x="422066" y="4663281"/>
                </a:cubicBezTo>
                <a:close/>
                <a:moveTo>
                  <a:pt x="84412" y="4663281"/>
                </a:moveTo>
                <a:cubicBezTo>
                  <a:pt x="131037" y="4663281"/>
                  <a:pt x="168826" y="4701072"/>
                  <a:pt x="168826" y="4747693"/>
                </a:cubicBezTo>
                <a:cubicBezTo>
                  <a:pt x="168826" y="4794313"/>
                  <a:pt x="131037" y="4832105"/>
                  <a:pt x="84412" y="4832105"/>
                </a:cubicBezTo>
                <a:cubicBezTo>
                  <a:pt x="37793" y="4832105"/>
                  <a:pt x="0" y="4794313"/>
                  <a:pt x="0" y="4747693"/>
                </a:cubicBezTo>
                <a:cubicBezTo>
                  <a:pt x="0" y="4701072"/>
                  <a:pt x="37793" y="4663281"/>
                  <a:pt x="84412" y="4663281"/>
                </a:cubicBezTo>
                <a:close/>
                <a:moveTo>
                  <a:pt x="7850345" y="4325631"/>
                </a:moveTo>
                <a:cubicBezTo>
                  <a:pt x="7896964" y="4325631"/>
                  <a:pt x="7934757" y="4363424"/>
                  <a:pt x="7934757" y="4410043"/>
                </a:cubicBezTo>
                <a:cubicBezTo>
                  <a:pt x="7934757" y="4456664"/>
                  <a:pt x="7896964" y="4494455"/>
                  <a:pt x="7850345" y="4494455"/>
                </a:cubicBezTo>
                <a:cubicBezTo>
                  <a:pt x="7803725" y="4494455"/>
                  <a:pt x="7765933" y="4456664"/>
                  <a:pt x="7765933" y="4410043"/>
                </a:cubicBezTo>
                <a:cubicBezTo>
                  <a:pt x="7765933" y="4363424"/>
                  <a:pt x="7803725" y="4325631"/>
                  <a:pt x="7850345" y="4325631"/>
                </a:cubicBezTo>
                <a:close/>
                <a:moveTo>
                  <a:pt x="7512695" y="4325631"/>
                </a:moveTo>
                <a:cubicBezTo>
                  <a:pt x="7559315" y="4325631"/>
                  <a:pt x="7597109" y="4363424"/>
                  <a:pt x="7597109" y="4410043"/>
                </a:cubicBezTo>
                <a:cubicBezTo>
                  <a:pt x="7597109" y="4456664"/>
                  <a:pt x="7559315" y="4494455"/>
                  <a:pt x="7512695" y="4494455"/>
                </a:cubicBezTo>
                <a:cubicBezTo>
                  <a:pt x="7466075" y="4494455"/>
                  <a:pt x="7428283" y="4456664"/>
                  <a:pt x="7428283" y="4410043"/>
                </a:cubicBezTo>
                <a:cubicBezTo>
                  <a:pt x="7428283" y="4363424"/>
                  <a:pt x="7466075" y="4325631"/>
                  <a:pt x="7512695" y="4325631"/>
                </a:cubicBezTo>
                <a:close/>
                <a:moveTo>
                  <a:pt x="7175045" y="4325631"/>
                </a:moveTo>
                <a:cubicBezTo>
                  <a:pt x="7221666" y="4325631"/>
                  <a:pt x="7259458" y="4363424"/>
                  <a:pt x="7259458" y="4410043"/>
                </a:cubicBezTo>
                <a:cubicBezTo>
                  <a:pt x="7259458" y="4456664"/>
                  <a:pt x="7221666" y="4494455"/>
                  <a:pt x="7175045" y="4494455"/>
                </a:cubicBezTo>
                <a:cubicBezTo>
                  <a:pt x="7128427" y="4494455"/>
                  <a:pt x="7090633" y="4456664"/>
                  <a:pt x="7090633" y="4410043"/>
                </a:cubicBezTo>
                <a:cubicBezTo>
                  <a:pt x="7090633" y="4363424"/>
                  <a:pt x="7128427" y="4325631"/>
                  <a:pt x="7175045" y="4325631"/>
                </a:cubicBezTo>
                <a:close/>
                <a:moveTo>
                  <a:pt x="6837397" y="4325631"/>
                </a:moveTo>
                <a:cubicBezTo>
                  <a:pt x="6884017" y="4325631"/>
                  <a:pt x="6921809" y="4363424"/>
                  <a:pt x="6921809" y="4410043"/>
                </a:cubicBezTo>
                <a:cubicBezTo>
                  <a:pt x="6921809" y="4456664"/>
                  <a:pt x="6884017" y="4494455"/>
                  <a:pt x="6837397" y="4494455"/>
                </a:cubicBezTo>
                <a:cubicBezTo>
                  <a:pt x="6790777" y="4494455"/>
                  <a:pt x="6752985" y="4456664"/>
                  <a:pt x="6752985" y="4410043"/>
                </a:cubicBezTo>
                <a:cubicBezTo>
                  <a:pt x="6752985" y="4363424"/>
                  <a:pt x="6790777" y="4325631"/>
                  <a:pt x="6837397" y="4325631"/>
                </a:cubicBezTo>
                <a:close/>
                <a:moveTo>
                  <a:pt x="6499747" y="4325631"/>
                </a:moveTo>
                <a:cubicBezTo>
                  <a:pt x="6546368" y="4325631"/>
                  <a:pt x="6584161" y="4363424"/>
                  <a:pt x="6584161" y="4410043"/>
                </a:cubicBezTo>
                <a:cubicBezTo>
                  <a:pt x="6584161" y="4456664"/>
                  <a:pt x="6546368" y="4494455"/>
                  <a:pt x="6499747" y="4494455"/>
                </a:cubicBezTo>
                <a:cubicBezTo>
                  <a:pt x="6453127" y="4494455"/>
                  <a:pt x="6415335" y="4456664"/>
                  <a:pt x="6415335" y="4410043"/>
                </a:cubicBezTo>
                <a:cubicBezTo>
                  <a:pt x="6415335" y="4363424"/>
                  <a:pt x="6453127" y="4325631"/>
                  <a:pt x="6499747" y="4325631"/>
                </a:cubicBezTo>
                <a:close/>
                <a:moveTo>
                  <a:pt x="6162098" y="4325631"/>
                </a:moveTo>
                <a:cubicBezTo>
                  <a:pt x="6208719" y="4325631"/>
                  <a:pt x="6246510" y="4363424"/>
                  <a:pt x="6246510" y="4410043"/>
                </a:cubicBezTo>
                <a:cubicBezTo>
                  <a:pt x="6246510" y="4456664"/>
                  <a:pt x="6208719" y="4494455"/>
                  <a:pt x="6162098" y="4494455"/>
                </a:cubicBezTo>
                <a:cubicBezTo>
                  <a:pt x="6115479" y="4494455"/>
                  <a:pt x="6077686" y="4456664"/>
                  <a:pt x="6077686" y="4410043"/>
                </a:cubicBezTo>
                <a:cubicBezTo>
                  <a:pt x="6077686" y="4363424"/>
                  <a:pt x="6115479" y="4325631"/>
                  <a:pt x="6162098" y="4325631"/>
                </a:cubicBezTo>
                <a:close/>
                <a:moveTo>
                  <a:pt x="5824449" y="4325631"/>
                </a:moveTo>
                <a:cubicBezTo>
                  <a:pt x="5871069" y="4325631"/>
                  <a:pt x="5908861" y="4363424"/>
                  <a:pt x="5908861" y="4410043"/>
                </a:cubicBezTo>
                <a:cubicBezTo>
                  <a:pt x="5908861" y="4456664"/>
                  <a:pt x="5871069" y="4494455"/>
                  <a:pt x="5824449" y="4494455"/>
                </a:cubicBezTo>
                <a:cubicBezTo>
                  <a:pt x="5777829" y="4494455"/>
                  <a:pt x="5740037" y="4456664"/>
                  <a:pt x="5740037" y="4410043"/>
                </a:cubicBezTo>
                <a:cubicBezTo>
                  <a:pt x="5740037" y="4363424"/>
                  <a:pt x="5777829" y="4325631"/>
                  <a:pt x="5824449" y="4325631"/>
                </a:cubicBezTo>
                <a:close/>
                <a:moveTo>
                  <a:pt x="5486800" y="4325631"/>
                </a:moveTo>
                <a:cubicBezTo>
                  <a:pt x="5533421" y="4325631"/>
                  <a:pt x="5571212" y="4363424"/>
                  <a:pt x="5571212" y="4410043"/>
                </a:cubicBezTo>
                <a:cubicBezTo>
                  <a:pt x="5571212" y="4456664"/>
                  <a:pt x="5533421" y="4494455"/>
                  <a:pt x="5486800" y="4494455"/>
                </a:cubicBezTo>
                <a:cubicBezTo>
                  <a:pt x="5440179" y="4494455"/>
                  <a:pt x="5402388" y="4456664"/>
                  <a:pt x="5402388" y="4410043"/>
                </a:cubicBezTo>
                <a:cubicBezTo>
                  <a:pt x="5402388" y="4363424"/>
                  <a:pt x="5440179" y="4325631"/>
                  <a:pt x="5486800" y="4325631"/>
                </a:cubicBezTo>
                <a:close/>
                <a:moveTo>
                  <a:pt x="5149151" y="4325631"/>
                </a:moveTo>
                <a:cubicBezTo>
                  <a:pt x="5195771" y="4325631"/>
                  <a:pt x="5233563" y="4363424"/>
                  <a:pt x="5233563" y="4410043"/>
                </a:cubicBezTo>
                <a:cubicBezTo>
                  <a:pt x="5233563" y="4456664"/>
                  <a:pt x="5195771" y="4494455"/>
                  <a:pt x="5149151" y="4494455"/>
                </a:cubicBezTo>
                <a:cubicBezTo>
                  <a:pt x="5102531" y="4494455"/>
                  <a:pt x="5064739" y="4456664"/>
                  <a:pt x="5064739" y="4410043"/>
                </a:cubicBezTo>
                <a:cubicBezTo>
                  <a:pt x="5064739" y="4363424"/>
                  <a:pt x="5102531" y="4325631"/>
                  <a:pt x="5149151" y="4325631"/>
                </a:cubicBezTo>
                <a:close/>
                <a:moveTo>
                  <a:pt x="4811502" y="4325631"/>
                </a:moveTo>
                <a:cubicBezTo>
                  <a:pt x="4858121" y="4325631"/>
                  <a:pt x="4895914" y="4363424"/>
                  <a:pt x="4895914" y="4410043"/>
                </a:cubicBezTo>
                <a:cubicBezTo>
                  <a:pt x="4895914" y="4456664"/>
                  <a:pt x="4858121" y="4494455"/>
                  <a:pt x="4811502" y="4494455"/>
                </a:cubicBezTo>
                <a:cubicBezTo>
                  <a:pt x="4764881" y="4494455"/>
                  <a:pt x="4727090" y="4456664"/>
                  <a:pt x="4727090" y="4410043"/>
                </a:cubicBezTo>
                <a:cubicBezTo>
                  <a:pt x="4727090" y="4363424"/>
                  <a:pt x="4764881" y="4325631"/>
                  <a:pt x="4811502" y="4325631"/>
                </a:cubicBezTo>
                <a:close/>
                <a:moveTo>
                  <a:pt x="4473853" y="4325631"/>
                </a:moveTo>
                <a:cubicBezTo>
                  <a:pt x="4520473" y="4325631"/>
                  <a:pt x="4558265" y="4363424"/>
                  <a:pt x="4558265" y="4410043"/>
                </a:cubicBezTo>
                <a:cubicBezTo>
                  <a:pt x="4558265" y="4456664"/>
                  <a:pt x="4520473" y="4494455"/>
                  <a:pt x="4473853" y="4494455"/>
                </a:cubicBezTo>
                <a:cubicBezTo>
                  <a:pt x="4427232" y="4494455"/>
                  <a:pt x="4389440" y="4456664"/>
                  <a:pt x="4389440" y="4410043"/>
                </a:cubicBezTo>
                <a:cubicBezTo>
                  <a:pt x="4389440" y="4363424"/>
                  <a:pt x="4427232" y="4325631"/>
                  <a:pt x="4473853" y="4325631"/>
                </a:cubicBezTo>
                <a:close/>
                <a:moveTo>
                  <a:pt x="4136203" y="4325631"/>
                </a:moveTo>
                <a:cubicBezTo>
                  <a:pt x="4182823" y="4325631"/>
                  <a:pt x="4220615" y="4363424"/>
                  <a:pt x="4220615" y="4410043"/>
                </a:cubicBezTo>
                <a:cubicBezTo>
                  <a:pt x="4220615" y="4456664"/>
                  <a:pt x="4182823" y="4494455"/>
                  <a:pt x="4136203" y="4494455"/>
                </a:cubicBezTo>
                <a:cubicBezTo>
                  <a:pt x="4089584" y="4494455"/>
                  <a:pt x="4051791" y="4456664"/>
                  <a:pt x="4051791" y="4410043"/>
                </a:cubicBezTo>
                <a:cubicBezTo>
                  <a:pt x="4051791" y="4363424"/>
                  <a:pt x="4089584" y="4325631"/>
                  <a:pt x="4136203" y="4325631"/>
                </a:cubicBezTo>
                <a:close/>
                <a:moveTo>
                  <a:pt x="3798554" y="4325631"/>
                </a:moveTo>
                <a:cubicBezTo>
                  <a:pt x="3845174" y="4325631"/>
                  <a:pt x="3882966" y="4363424"/>
                  <a:pt x="3882966" y="4410043"/>
                </a:cubicBezTo>
                <a:cubicBezTo>
                  <a:pt x="3882966" y="4456664"/>
                  <a:pt x="3845174" y="4494455"/>
                  <a:pt x="3798554" y="4494455"/>
                </a:cubicBezTo>
                <a:cubicBezTo>
                  <a:pt x="3751934" y="4494455"/>
                  <a:pt x="3714142" y="4456664"/>
                  <a:pt x="3714142" y="4410043"/>
                </a:cubicBezTo>
                <a:cubicBezTo>
                  <a:pt x="3714142" y="4363424"/>
                  <a:pt x="3751934" y="4325631"/>
                  <a:pt x="3798554" y="4325631"/>
                </a:cubicBezTo>
                <a:close/>
                <a:moveTo>
                  <a:pt x="3460905" y="4325631"/>
                </a:moveTo>
                <a:cubicBezTo>
                  <a:pt x="3507525" y="4325631"/>
                  <a:pt x="3545317" y="4363424"/>
                  <a:pt x="3545317" y="4410043"/>
                </a:cubicBezTo>
                <a:cubicBezTo>
                  <a:pt x="3545317" y="4456664"/>
                  <a:pt x="3507525" y="4494455"/>
                  <a:pt x="3460905" y="4494455"/>
                </a:cubicBezTo>
                <a:cubicBezTo>
                  <a:pt x="3414284" y="4494455"/>
                  <a:pt x="3376493" y="4456664"/>
                  <a:pt x="3376493" y="4410043"/>
                </a:cubicBezTo>
                <a:cubicBezTo>
                  <a:pt x="3376493" y="4363424"/>
                  <a:pt x="3414284" y="4325631"/>
                  <a:pt x="3460905" y="4325631"/>
                </a:cubicBezTo>
                <a:close/>
                <a:moveTo>
                  <a:pt x="3123255" y="4325631"/>
                </a:moveTo>
                <a:cubicBezTo>
                  <a:pt x="3169876" y="4325631"/>
                  <a:pt x="3207668" y="4363424"/>
                  <a:pt x="3207668" y="4410043"/>
                </a:cubicBezTo>
                <a:cubicBezTo>
                  <a:pt x="3207668" y="4456664"/>
                  <a:pt x="3169876" y="4494455"/>
                  <a:pt x="3123255" y="4494455"/>
                </a:cubicBezTo>
                <a:cubicBezTo>
                  <a:pt x="3076636" y="4494455"/>
                  <a:pt x="3038843" y="4456664"/>
                  <a:pt x="3038843" y="4410043"/>
                </a:cubicBezTo>
                <a:cubicBezTo>
                  <a:pt x="3038843" y="4363424"/>
                  <a:pt x="3076636" y="4325631"/>
                  <a:pt x="3123255" y="4325631"/>
                </a:cubicBezTo>
                <a:close/>
                <a:moveTo>
                  <a:pt x="2785607" y="4325631"/>
                </a:moveTo>
                <a:cubicBezTo>
                  <a:pt x="2832226" y="4325631"/>
                  <a:pt x="2870019" y="4363424"/>
                  <a:pt x="2870019" y="4410043"/>
                </a:cubicBezTo>
                <a:cubicBezTo>
                  <a:pt x="2870019" y="4456664"/>
                  <a:pt x="2832226" y="4494455"/>
                  <a:pt x="2785607" y="4494455"/>
                </a:cubicBezTo>
                <a:cubicBezTo>
                  <a:pt x="2738986" y="4494455"/>
                  <a:pt x="2701195" y="4456664"/>
                  <a:pt x="2701195" y="4410043"/>
                </a:cubicBezTo>
                <a:cubicBezTo>
                  <a:pt x="2701195" y="4363424"/>
                  <a:pt x="2738986" y="4325631"/>
                  <a:pt x="2785607" y="4325631"/>
                </a:cubicBezTo>
                <a:close/>
                <a:moveTo>
                  <a:pt x="2447957" y="4325631"/>
                </a:moveTo>
                <a:cubicBezTo>
                  <a:pt x="2494578" y="4325631"/>
                  <a:pt x="2532369" y="4363424"/>
                  <a:pt x="2532369" y="4410043"/>
                </a:cubicBezTo>
                <a:cubicBezTo>
                  <a:pt x="2532369" y="4456664"/>
                  <a:pt x="2494578" y="4494455"/>
                  <a:pt x="2447957" y="4494455"/>
                </a:cubicBezTo>
                <a:cubicBezTo>
                  <a:pt x="2401337" y="4494455"/>
                  <a:pt x="2363545" y="4456664"/>
                  <a:pt x="2363545" y="4410043"/>
                </a:cubicBezTo>
                <a:cubicBezTo>
                  <a:pt x="2363545" y="4363424"/>
                  <a:pt x="2401337" y="4325631"/>
                  <a:pt x="2447957" y="4325631"/>
                </a:cubicBezTo>
                <a:close/>
                <a:moveTo>
                  <a:pt x="2110308" y="4325631"/>
                </a:moveTo>
                <a:cubicBezTo>
                  <a:pt x="2156928" y="4325631"/>
                  <a:pt x="2194721" y="4363424"/>
                  <a:pt x="2194721" y="4410043"/>
                </a:cubicBezTo>
                <a:cubicBezTo>
                  <a:pt x="2194721" y="4456664"/>
                  <a:pt x="2156928" y="4494455"/>
                  <a:pt x="2110308" y="4494455"/>
                </a:cubicBezTo>
                <a:cubicBezTo>
                  <a:pt x="2063688" y="4494455"/>
                  <a:pt x="2025896" y="4456664"/>
                  <a:pt x="2025896" y="4410043"/>
                </a:cubicBezTo>
                <a:cubicBezTo>
                  <a:pt x="2025896" y="4363424"/>
                  <a:pt x="2063688" y="4325631"/>
                  <a:pt x="2110308" y="4325631"/>
                </a:cubicBezTo>
                <a:close/>
                <a:moveTo>
                  <a:pt x="1772659" y="4325631"/>
                </a:moveTo>
                <a:cubicBezTo>
                  <a:pt x="1819278" y="4325631"/>
                  <a:pt x="1857071" y="4363424"/>
                  <a:pt x="1857071" y="4410043"/>
                </a:cubicBezTo>
                <a:cubicBezTo>
                  <a:pt x="1857071" y="4456664"/>
                  <a:pt x="1819278" y="4494455"/>
                  <a:pt x="1772659" y="4494455"/>
                </a:cubicBezTo>
                <a:cubicBezTo>
                  <a:pt x="1726039" y="4494455"/>
                  <a:pt x="1688247" y="4456664"/>
                  <a:pt x="1688247" y="4410043"/>
                </a:cubicBezTo>
                <a:cubicBezTo>
                  <a:pt x="1688247" y="4363424"/>
                  <a:pt x="1726039" y="4325631"/>
                  <a:pt x="1772659" y="4325631"/>
                </a:cubicBezTo>
                <a:close/>
                <a:moveTo>
                  <a:pt x="1435014" y="4325631"/>
                </a:moveTo>
                <a:cubicBezTo>
                  <a:pt x="1481630" y="4325631"/>
                  <a:pt x="1519422" y="4363424"/>
                  <a:pt x="1519422" y="4410043"/>
                </a:cubicBezTo>
                <a:cubicBezTo>
                  <a:pt x="1519422" y="4456664"/>
                  <a:pt x="1481630" y="4494455"/>
                  <a:pt x="1435014" y="4494455"/>
                </a:cubicBezTo>
                <a:cubicBezTo>
                  <a:pt x="1388389" y="4494455"/>
                  <a:pt x="1350601" y="4456664"/>
                  <a:pt x="1350601" y="4410043"/>
                </a:cubicBezTo>
                <a:cubicBezTo>
                  <a:pt x="1350601" y="4363424"/>
                  <a:pt x="1388389" y="4325631"/>
                  <a:pt x="1435014" y="4325631"/>
                </a:cubicBezTo>
                <a:close/>
                <a:moveTo>
                  <a:pt x="1097361" y="4325631"/>
                </a:moveTo>
                <a:cubicBezTo>
                  <a:pt x="1143985" y="4325631"/>
                  <a:pt x="1181773" y="4363424"/>
                  <a:pt x="1181773" y="4410043"/>
                </a:cubicBezTo>
                <a:cubicBezTo>
                  <a:pt x="1181773" y="4456664"/>
                  <a:pt x="1143985" y="4494455"/>
                  <a:pt x="1097361" y="4494455"/>
                </a:cubicBezTo>
                <a:cubicBezTo>
                  <a:pt x="1050741" y="4494455"/>
                  <a:pt x="1012948" y="4456664"/>
                  <a:pt x="1012948" y="4410043"/>
                </a:cubicBezTo>
                <a:cubicBezTo>
                  <a:pt x="1012948" y="4363424"/>
                  <a:pt x="1050741" y="4325631"/>
                  <a:pt x="1097361" y="4325631"/>
                </a:cubicBezTo>
                <a:close/>
                <a:moveTo>
                  <a:pt x="759711" y="4325631"/>
                </a:moveTo>
                <a:cubicBezTo>
                  <a:pt x="806331" y="4325631"/>
                  <a:pt x="844124" y="4363424"/>
                  <a:pt x="844124" y="4410043"/>
                </a:cubicBezTo>
                <a:cubicBezTo>
                  <a:pt x="844124" y="4456664"/>
                  <a:pt x="806331" y="4494455"/>
                  <a:pt x="759711" y="4494455"/>
                </a:cubicBezTo>
                <a:cubicBezTo>
                  <a:pt x="713096" y="4494455"/>
                  <a:pt x="675299" y="4456664"/>
                  <a:pt x="675299" y="4410043"/>
                </a:cubicBezTo>
                <a:cubicBezTo>
                  <a:pt x="675299" y="4363424"/>
                  <a:pt x="713096" y="4325631"/>
                  <a:pt x="759711" y="4325631"/>
                </a:cubicBezTo>
                <a:close/>
                <a:moveTo>
                  <a:pt x="422066" y="4325631"/>
                </a:moveTo>
                <a:cubicBezTo>
                  <a:pt x="468682" y="4325631"/>
                  <a:pt x="506480" y="4363424"/>
                  <a:pt x="506480" y="4410043"/>
                </a:cubicBezTo>
                <a:cubicBezTo>
                  <a:pt x="506480" y="4456664"/>
                  <a:pt x="468682" y="4494455"/>
                  <a:pt x="422066" y="4494455"/>
                </a:cubicBezTo>
                <a:cubicBezTo>
                  <a:pt x="375442" y="4494455"/>
                  <a:pt x="337653" y="4456664"/>
                  <a:pt x="337653" y="4410043"/>
                </a:cubicBezTo>
                <a:cubicBezTo>
                  <a:pt x="337653" y="4363424"/>
                  <a:pt x="375442" y="4325631"/>
                  <a:pt x="422066" y="4325631"/>
                </a:cubicBezTo>
                <a:close/>
                <a:moveTo>
                  <a:pt x="84412" y="4325631"/>
                </a:moveTo>
                <a:cubicBezTo>
                  <a:pt x="131037" y="4325631"/>
                  <a:pt x="168826" y="4363424"/>
                  <a:pt x="168826" y="4410043"/>
                </a:cubicBezTo>
                <a:cubicBezTo>
                  <a:pt x="168826" y="4456664"/>
                  <a:pt x="131037" y="4494455"/>
                  <a:pt x="84412" y="4494455"/>
                </a:cubicBezTo>
                <a:cubicBezTo>
                  <a:pt x="37793" y="4494455"/>
                  <a:pt x="0" y="4456664"/>
                  <a:pt x="0" y="4410043"/>
                </a:cubicBezTo>
                <a:cubicBezTo>
                  <a:pt x="0" y="4363424"/>
                  <a:pt x="37793" y="4325631"/>
                  <a:pt x="84412" y="4325631"/>
                </a:cubicBezTo>
                <a:close/>
                <a:moveTo>
                  <a:pt x="7850345" y="3987981"/>
                </a:moveTo>
                <a:cubicBezTo>
                  <a:pt x="7896964" y="3987981"/>
                  <a:pt x="7934757" y="4025774"/>
                  <a:pt x="7934757" y="4072395"/>
                </a:cubicBezTo>
                <a:cubicBezTo>
                  <a:pt x="7934757" y="4119014"/>
                  <a:pt x="7896964" y="4156807"/>
                  <a:pt x="7850345" y="4156807"/>
                </a:cubicBezTo>
                <a:cubicBezTo>
                  <a:pt x="7803725" y="4156807"/>
                  <a:pt x="7765933" y="4119014"/>
                  <a:pt x="7765933" y="4072395"/>
                </a:cubicBezTo>
                <a:cubicBezTo>
                  <a:pt x="7765933" y="4025774"/>
                  <a:pt x="7803725" y="3987981"/>
                  <a:pt x="7850345" y="3987981"/>
                </a:cubicBezTo>
                <a:close/>
                <a:moveTo>
                  <a:pt x="7512695" y="3987981"/>
                </a:moveTo>
                <a:cubicBezTo>
                  <a:pt x="7559315" y="3987981"/>
                  <a:pt x="7597109" y="4025774"/>
                  <a:pt x="7597109" y="4072395"/>
                </a:cubicBezTo>
                <a:cubicBezTo>
                  <a:pt x="7597109" y="4119014"/>
                  <a:pt x="7559315" y="4156807"/>
                  <a:pt x="7512695" y="4156807"/>
                </a:cubicBezTo>
                <a:cubicBezTo>
                  <a:pt x="7466075" y="4156807"/>
                  <a:pt x="7428283" y="4119014"/>
                  <a:pt x="7428283" y="4072395"/>
                </a:cubicBezTo>
                <a:cubicBezTo>
                  <a:pt x="7428283" y="4025774"/>
                  <a:pt x="7466075" y="3987981"/>
                  <a:pt x="7512695" y="3987981"/>
                </a:cubicBezTo>
                <a:close/>
                <a:moveTo>
                  <a:pt x="7175045" y="3987981"/>
                </a:moveTo>
                <a:cubicBezTo>
                  <a:pt x="7221666" y="3987981"/>
                  <a:pt x="7259458" y="4025774"/>
                  <a:pt x="7259458" y="4072395"/>
                </a:cubicBezTo>
                <a:cubicBezTo>
                  <a:pt x="7259458" y="4119014"/>
                  <a:pt x="7221666" y="4156807"/>
                  <a:pt x="7175045" y="4156807"/>
                </a:cubicBezTo>
                <a:cubicBezTo>
                  <a:pt x="7128427" y="4156807"/>
                  <a:pt x="7090633" y="4119014"/>
                  <a:pt x="7090633" y="4072395"/>
                </a:cubicBezTo>
                <a:cubicBezTo>
                  <a:pt x="7090633" y="4025774"/>
                  <a:pt x="7128427" y="3987981"/>
                  <a:pt x="7175045" y="3987981"/>
                </a:cubicBezTo>
                <a:close/>
                <a:moveTo>
                  <a:pt x="6837397" y="3987981"/>
                </a:moveTo>
                <a:cubicBezTo>
                  <a:pt x="6884017" y="3987981"/>
                  <a:pt x="6921809" y="4025774"/>
                  <a:pt x="6921809" y="4072395"/>
                </a:cubicBezTo>
                <a:cubicBezTo>
                  <a:pt x="6921809" y="4119014"/>
                  <a:pt x="6884017" y="4156807"/>
                  <a:pt x="6837397" y="4156807"/>
                </a:cubicBezTo>
                <a:cubicBezTo>
                  <a:pt x="6790777" y="4156807"/>
                  <a:pt x="6752985" y="4119014"/>
                  <a:pt x="6752985" y="4072395"/>
                </a:cubicBezTo>
                <a:cubicBezTo>
                  <a:pt x="6752985" y="4025774"/>
                  <a:pt x="6790777" y="3987981"/>
                  <a:pt x="6837397" y="3987981"/>
                </a:cubicBezTo>
                <a:close/>
                <a:moveTo>
                  <a:pt x="6499747" y="3987981"/>
                </a:moveTo>
                <a:cubicBezTo>
                  <a:pt x="6546368" y="3987981"/>
                  <a:pt x="6584161" y="4025774"/>
                  <a:pt x="6584161" y="4072395"/>
                </a:cubicBezTo>
                <a:cubicBezTo>
                  <a:pt x="6584161" y="4119014"/>
                  <a:pt x="6546368" y="4156807"/>
                  <a:pt x="6499747" y="4156807"/>
                </a:cubicBezTo>
                <a:cubicBezTo>
                  <a:pt x="6453127" y="4156807"/>
                  <a:pt x="6415335" y="4119014"/>
                  <a:pt x="6415335" y="4072395"/>
                </a:cubicBezTo>
                <a:cubicBezTo>
                  <a:pt x="6415335" y="4025774"/>
                  <a:pt x="6453127" y="3987981"/>
                  <a:pt x="6499747" y="3987981"/>
                </a:cubicBezTo>
                <a:close/>
                <a:moveTo>
                  <a:pt x="6162098" y="3987981"/>
                </a:moveTo>
                <a:cubicBezTo>
                  <a:pt x="6208719" y="3987981"/>
                  <a:pt x="6246510" y="4025774"/>
                  <a:pt x="6246510" y="4072395"/>
                </a:cubicBezTo>
                <a:cubicBezTo>
                  <a:pt x="6246510" y="4119014"/>
                  <a:pt x="6208719" y="4156807"/>
                  <a:pt x="6162098" y="4156807"/>
                </a:cubicBezTo>
                <a:cubicBezTo>
                  <a:pt x="6115479" y="4156807"/>
                  <a:pt x="6077686" y="4119014"/>
                  <a:pt x="6077686" y="4072395"/>
                </a:cubicBezTo>
                <a:cubicBezTo>
                  <a:pt x="6077686" y="4025774"/>
                  <a:pt x="6115479" y="3987981"/>
                  <a:pt x="6162098" y="3987981"/>
                </a:cubicBezTo>
                <a:close/>
                <a:moveTo>
                  <a:pt x="5824449" y="3987981"/>
                </a:moveTo>
                <a:cubicBezTo>
                  <a:pt x="5871069" y="3987981"/>
                  <a:pt x="5908861" y="4025774"/>
                  <a:pt x="5908861" y="4072395"/>
                </a:cubicBezTo>
                <a:cubicBezTo>
                  <a:pt x="5908861" y="4119014"/>
                  <a:pt x="5871069" y="4156807"/>
                  <a:pt x="5824449" y="4156807"/>
                </a:cubicBezTo>
                <a:cubicBezTo>
                  <a:pt x="5777829" y="4156807"/>
                  <a:pt x="5740037" y="4119014"/>
                  <a:pt x="5740037" y="4072395"/>
                </a:cubicBezTo>
                <a:cubicBezTo>
                  <a:pt x="5740037" y="4025774"/>
                  <a:pt x="5777829" y="3987981"/>
                  <a:pt x="5824449" y="3987981"/>
                </a:cubicBezTo>
                <a:close/>
                <a:moveTo>
                  <a:pt x="5486800" y="3987981"/>
                </a:moveTo>
                <a:cubicBezTo>
                  <a:pt x="5533421" y="3987981"/>
                  <a:pt x="5571212" y="4025774"/>
                  <a:pt x="5571212" y="4072395"/>
                </a:cubicBezTo>
                <a:cubicBezTo>
                  <a:pt x="5571212" y="4119014"/>
                  <a:pt x="5533421" y="4156807"/>
                  <a:pt x="5486800" y="4156807"/>
                </a:cubicBezTo>
                <a:cubicBezTo>
                  <a:pt x="5440179" y="4156807"/>
                  <a:pt x="5402388" y="4119014"/>
                  <a:pt x="5402388" y="4072395"/>
                </a:cubicBezTo>
                <a:cubicBezTo>
                  <a:pt x="5402388" y="4025774"/>
                  <a:pt x="5440179" y="3987981"/>
                  <a:pt x="5486800" y="3987981"/>
                </a:cubicBezTo>
                <a:close/>
                <a:moveTo>
                  <a:pt x="5149151" y="3987981"/>
                </a:moveTo>
                <a:cubicBezTo>
                  <a:pt x="5195771" y="3987981"/>
                  <a:pt x="5233563" y="4025774"/>
                  <a:pt x="5233563" y="4072395"/>
                </a:cubicBezTo>
                <a:cubicBezTo>
                  <a:pt x="5233563" y="4119014"/>
                  <a:pt x="5195771" y="4156807"/>
                  <a:pt x="5149151" y="4156807"/>
                </a:cubicBezTo>
                <a:cubicBezTo>
                  <a:pt x="5102531" y="4156807"/>
                  <a:pt x="5064739" y="4119014"/>
                  <a:pt x="5064739" y="4072395"/>
                </a:cubicBezTo>
                <a:cubicBezTo>
                  <a:pt x="5064739" y="4025774"/>
                  <a:pt x="5102531" y="3987981"/>
                  <a:pt x="5149151" y="3987981"/>
                </a:cubicBezTo>
                <a:close/>
                <a:moveTo>
                  <a:pt x="4811502" y="3987981"/>
                </a:moveTo>
                <a:cubicBezTo>
                  <a:pt x="4858121" y="3987981"/>
                  <a:pt x="4895914" y="4025774"/>
                  <a:pt x="4895914" y="4072395"/>
                </a:cubicBezTo>
                <a:cubicBezTo>
                  <a:pt x="4895914" y="4119014"/>
                  <a:pt x="4858121" y="4156807"/>
                  <a:pt x="4811502" y="4156807"/>
                </a:cubicBezTo>
                <a:cubicBezTo>
                  <a:pt x="4764881" y="4156807"/>
                  <a:pt x="4727090" y="4119014"/>
                  <a:pt x="4727090" y="4072395"/>
                </a:cubicBezTo>
                <a:cubicBezTo>
                  <a:pt x="4727090" y="4025774"/>
                  <a:pt x="4764881" y="3987981"/>
                  <a:pt x="4811502" y="3987981"/>
                </a:cubicBezTo>
                <a:close/>
                <a:moveTo>
                  <a:pt x="4473853" y="3987981"/>
                </a:moveTo>
                <a:cubicBezTo>
                  <a:pt x="4520473" y="3987981"/>
                  <a:pt x="4558265" y="4025774"/>
                  <a:pt x="4558265" y="4072395"/>
                </a:cubicBezTo>
                <a:cubicBezTo>
                  <a:pt x="4558265" y="4119014"/>
                  <a:pt x="4520473" y="4156807"/>
                  <a:pt x="4473853" y="4156807"/>
                </a:cubicBezTo>
                <a:cubicBezTo>
                  <a:pt x="4427232" y="4156807"/>
                  <a:pt x="4389440" y="4119014"/>
                  <a:pt x="4389440" y="4072395"/>
                </a:cubicBezTo>
                <a:cubicBezTo>
                  <a:pt x="4389440" y="4025774"/>
                  <a:pt x="4427232" y="3987981"/>
                  <a:pt x="4473853" y="3987981"/>
                </a:cubicBezTo>
                <a:close/>
                <a:moveTo>
                  <a:pt x="4136203" y="3987981"/>
                </a:moveTo>
                <a:cubicBezTo>
                  <a:pt x="4182823" y="3987981"/>
                  <a:pt x="4220615" y="4025774"/>
                  <a:pt x="4220615" y="4072395"/>
                </a:cubicBezTo>
                <a:cubicBezTo>
                  <a:pt x="4220615" y="4119014"/>
                  <a:pt x="4182823" y="4156807"/>
                  <a:pt x="4136203" y="4156807"/>
                </a:cubicBezTo>
                <a:cubicBezTo>
                  <a:pt x="4089584" y="4156807"/>
                  <a:pt x="4051791" y="4119014"/>
                  <a:pt x="4051791" y="4072395"/>
                </a:cubicBezTo>
                <a:cubicBezTo>
                  <a:pt x="4051791" y="4025774"/>
                  <a:pt x="4089584" y="3987981"/>
                  <a:pt x="4136203" y="3987981"/>
                </a:cubicBezTo>
                <a:close/>
                <a:moveTo>
                  <a:pt x="3798554" y="3987981"/>
                </a:moveTo>
                <a:cubicBezTo>
                  <a:pt x="3845174" y="3987981"/>
                  <a:pt x="3882966" y="4025774"/>
                  <a:pt x="3882966" y="4072395"/>
                </a:cubicBezTo>
                <a:cubicBezTo>
                  <a:pt x="3882966" y="4119014"/>
                  <a:pt x="3845174" y="4156807"/>
                  <a:pt x="3798554" y="4156807"/>
                </a:cubicBezTo>
                <a:cubicBezTo>
                  <a:pt x="3751934" y="4156807"/>
                  <a:pt x="3714142" y="4119014"/>
                  <a:pt x="3714142" y="4072395"/>
                </a:cubicBezTo>
                <a:cubicBezTo>
                  <a:pt x="3714142" y="4025774"/>
                  <a:pt x="3751934" y="3987981"/>
                  <a:pt x="3798554" y="3987981"/>
                </a:cubicBezTo>
                <a:close/>
                <a:moveTo>
                  <a:pt x="3460905" y="3987981"/>
                </a:moveTo>
                <a:cubicBezTo>
                  <a:pt x="3507525" y="3987981"/>
                  <a:pt x="3545317" y="4025774"/>
                  <a:pt x="3545317" y="4072395"/>
                </a:cubicBezTo>
                <a:cubicBezTo>
                  <a:pt x="3545317" y="4119014"/>
                  <a:pt x="3507525" y="4156807"/>
                  <a:pt x="3460905" y="4156807"/>
                </a:cubicBezTo>
                <a:cubicBezTo>
                  <a:pt x="3414284" y="4156807"/>
                  <a:pt x="3376493" y="4119014"/>
                  <a:pt x="3376493" y="4072395"/>
                </a:cubicBezTo>
                <a:cubicBezTo>
                  <a:pt x="3376493" y="4025774"/>
                  <a:pt x="3414284" y="3987981"/>
                  <a:pt x="3460905" y="3987981"/>
                </a:cubicBezTo>
                <a:close/>
                <a:moveTo>
                  <a:pt x="3123255" y="3987981"/>
                </a:moveTo>
                <a:cubicBezTo>
                  <a:pt x="3169876" y="3987981"/>
                  <a:pt x="3207668" y="4025774"/>
                  <a:pt x="3207668" y="4072395"/>
                </a:cubicBezTo>
                <a:cubicBezTo>
                  <a:pt x="3207668" y="4119014"/>
                  <a:pt x="3169876" y="4156807"/>
                  <a:pt x="3123255" y="4156807"/>
                </a:cubicBezTo>
                <a:cubicBezTo>
                  <a:pt x="3076636" y="4156807"/>
                  <a:pt x="3038843" y="4119014"/>
                  <a:pt x="3038843" y="4072395"/>
                </a:cubicBezTo>
                <a:cubicBezTo>
                  <a:pt x="3038843" y="4025774"/>
                  <a:pt x="3076636" y="3987981"/>
                  <a:pt x="3123255" y="3987981"/>
                </a:cubicBezTo>
                <a:close/>
                <a:moveTo>
                  <a:pt x="2785607" y="3987981"/>
                </a:moveTo>
                <a:cubicBezTo>
                  <a:pt x="2832226" y="3987981"/>
                  <a:pt x="2870019" y="4025774"/>
                  <a:pt x="2870019" y="4072395"/>
                </a:cubicBezTo>
                <a:cubicBezTo>
                  <a:pt x="2870019" y="4119014"/>
                  <a:pt x="2832226" y="4156807"/>
                  <a:pt x="2785607" y="4156807"/>
                </a:cubicBezTo>
                <a:cubicBezTo>
                  <a:pt x="2738986" y="4156807"/>
                  <a:pt x="2701195" y="4119014"/>
                  <a:pt x="2701195" y="4072395"/>
                </a:cubicBezTo>
                <a:cubicBezTo>
                  <a:pt x="2701195" y="4025774"/>
                  <a:pt x="2738986" y="3987981"/>
                  <a:pt x="2785607" y="3987981"/>
                </a:cubicBezTo>
                <a:close/>
                <a:moveTo>
                  <a:pt x="2447957" y="3987981"/>
                </a:moveTo>
                <a:cubicBezTo>
                  <a:pt x="2494578" y="3987981"/>
                  <a:pt x="2532369" y="4025774"/>
                  <a:pt x="2532369" y="4072395"/>
                </a:cubicBezTo>
                <a:cubicBezTo>
                  <a:pt x="2532369" y="4119014"/>
                  <a:pt x="2494578" y="4156807"/>
                  <a:pt x="2447957" y="4156807"/>
                </a:cubicBezTo>
                <a:cubicBezTo>
                  <a:pt x="2401337" y="4156807"/>
                  <a:pt x="2363545" y="4119014"/>
                  <a:pt x="2363545" y="4072395"/>
                </a:cubicBezTo>
                <a:cubicBezTo>
                  <a:pt x="2363545" y="4025774"/>
                  <a:pt x="2401337" y="3987981"/>
                  <a:pt x="2447957" y="3987981"/>
                </a:cubicBezTo>
                <a:close/>
                <a:moveTo>
                  <a:pt x="2110308" y="3987981"/>
                </a:moveTo>
                <a:cubicBezTo>
                  <a:pt x="2156928" y="3987981"/>
                  <a:pt x="2194721" y="4025774"/>
                  <a:pt x="2194721" y="4072395"/>
                </a:cubicBezTo>
                <a:cubicBezTo>
                  <a:pt x="2194721" y="4119014"/>
                  <a:pt x="2156928" y="4156807"/>
                  <a:pt x="2110308" y="4156807"/>
                </a:cubicBezTo>
                <a:cubicBezTo>
                  <a:pt x="2063688" y="4156807"/>
                  <a:pt x="2025896" y="4119014"/>
                  <a:pt x="2025896" y="4072395"/>
                </a:cubicBezTo>
                <a:cubicBezTo>
                  <a:pt x="2025896" y="4025774"/>
                  <a:pt x="2063688" y="3987981"/>
                  <a:pt x="2110308" y="3987981"/>
                </a:cubicBezTo>
                <a:close/>
                <a:moveTo>
                  <a:pt x="1772659" y="3987981"/>
                </a:moveTo>
                <a:cubicBezTo>
                  <a:pt x="1819278" y="3987981"/>
                  <a:pt x="1857071" y="4025774"/>
                  <a:pt x="1857071" y="4072395"/>
                </a:cubicBezTo>
                <a:cubicBezTo>
                  <a:pt x="1857071" y="4119014"/>
                  <a:pt x="1819278" y="4156807"/>
                  <a:pt x="1772659" y="4156807"/>
                </a:cubicBezTo>
                <a:cubicBezTo>
                  <a:pt x="1726039" y="4156807"/>
                  <a:pt x="1688247" y="4119014"/>
                  <a:pt x="1688247" y="4072395"/>
                </a:cubicBezTo>
                <a:cubicBezTo>
                  <a:pt x="1688247" y="4025774"/>
                  <a:pt x="1726039" y="3987981"/>
                  <a:pt x="1772659" y="3987981"/>
                </a:cubicBezTo>
                <a:close/>
                <a:moveTo>
                  <a:pt x="1435014" y="3987981"/>
                </a:moveTo>
                <a:cubicBezTo>
                  <a:pt x="1481630" y="3987981"/>
                  <a:pt x="1519422" y="4025774"/>
                  <a:pt x="1519422" y="4072395"/>
                </a:cubicBezTo>
                <a:cubicBezTo>
                  <a:pt x="1519422" y="4119014"/>
                  <a:pt x="1481630" y="4156807"/>
                  <a:pt x="1435014" y="4156807"/>
                </a:cubicBezTo>
                <a:cubicBezTo>
                  <a:pt x="1388389" y="4156807"/>
                  <a:pt x="1350601" y="4119014"/>
                  <a:pt x="1350601" y="4072395"/>
                </a:cubicBezTo>
                <a:cubicBezTo>
                  <a:pt x="1350601" y="4025774"/>
                  <a:pt x="1388389" y="3987981"/>
                  <a:pt x="1435014" y="3987981"/>
                </a:cubicBezTo>
                <a:close/>
                <a:moveTo>
                  <a:pt x="1097361" y="3987981"/>
                </a:moveTo>
                <a:cubicBezTo>
                  <a:pt x="1143985" y="3987981"/>
                  <a:pt x="1181773" y="4025774"/>
                  <a:pt x="1181773" y="4072395"/>
                </a:cubicBezTo>
                <a:cubicBezTo>
                  <a:pt x="1181773" y="4119014"/>
                  <a:pt x="1143985" y="4156807"/>
                  <a:pt x="1097361" y="4156807"/>
                </a:cubicBezTo>
                <a:cubicBezTo>
                  <a:pt x="1050741" y="4156807"/>
                  <a:pt x="1012948" y="4119014"/>
                  <a:pt x="1012948" y="4072395"/>
                </a:cubicBezTo>
                <a:cubicBezTo>
                  <a:pt x="1012948" y="4025774"/>
                  <a:pt x="1050741" y="3987981"/>
                  <a:pt x="1097361" y="3987981"/>
                </a:cubicBezTo>
                <a:close/>
                <a:moveTo>
                  <a:pt x="759711" y="3987981"/>
                </a:moveTo>
                <a:cubicBezTo>
                  <a:pt x="806331" y="3987981"/>
                  <a:pt x="844124" y="4025774"/>
                  <a:pt x="844124" y="4072395"/>
                </a:cubicBezTo>
                <a:cubicBezTo>
                  <a:pt x="844124" y="4119014"/>
                  <a:pt x="806331" y="4156807"/>
                  <a:pt x="759711" y="4156807"/>
                </a:cubicBezTo>
                <a:cubicBezTo>
                  <a:pt x="713096" y="4156807"/>
                  <a:pt x="675299" y="4119014"/>
                  <a:pt x="675299" y="4072395"/>
                </a:cubicBezTo>
                <a:cubicBezTo>
                  <a:pt x="675299" y="4025774"/>
                  <a:pt x="713096" y="3987981"/>
                  <a:pt x="759711" y="3987981"/>
                </a:cubicBezTo>
                <a:close/>
                <a:moveTo>
                  <a:pt x="422066" y="3987981"/>
                </a:moveTo>
                <a:cubicBezTo>
                  <a:pt x="468682" y="3987981"/>
                  <a:pt x="506480" y="4025774"/>
                  <a:pt x="506480" y="4072395"/>
                </a:cubicBezTo>
                <a:cubicBezTo>
                  <a:pt x="506480" y="4119014"/>
                  <a:pt x="468682" y="4156807"/>
                  <a:pt x="422066" y="4156807"/>
                </a:cubicBezTo>
                <a:cubicBezTo>
                  <a:pt x="375442" y="4156807"/>
                  <a:pt x="337653" y="4119014"/>
                  <a:pt x="337653" y="4072395"/>
                </a:cubicBezTo>
                <a:cubicBezTo>
                  <a:pt x="337653" y="4025774"/>
                  <a:pt x="375442" y="3987981"/>
                  <a:pt x="422066" y="3987981"/>
                </a:cubicBezTo>
                <a:close/>
                <a:moveTo>
                  <a:pt x="84412" y="3987981"/>
                </a:moveTo>
                <a:cubicBezTo>
                  <a:pt x="131037" y="3987981"/>
                  <a:pt x="168826" y="4025774"/>
                  <a:pt x="168826" y="4072395"/>
                </a:cubicBezTo>
                <a:cubicBezTo>
                  <a:pt x="168826" y="4119014"/>
                  <a:pt x="131037" y="4156807"/>
                  <a:pt x="84412" y="4156807"/>
                </a:cubicBezTo>
                <a:cubicBezTo>
                  <a:pt x="37793" y="4156807"/>
                  <a:pt x="0" y="4119014"/>
                  <a:pt x="0" y="4072395"/>
                </a:cubicBezTo>
                <a:cubicBezTo>
                  <a:pt x="0" y="4025774"/>
                  <a:pt x="37793" y="3987981"/>
                  <a:pt x="84412" y="3987981"/>
                </a:cubicBezTo>
                <a:close/>
                <a:moveTo>
                  <a:pt x="7850345" y="3650333"/>
                </a:moveTo>
                <a:cubicBezTo>
                  <a:pt x="7896964" y="3650333"/>
                  <a:pt x="7934757" y="3688125"/>
                  <a:pt x="7934757" y="3734745"/>
                </a:cubicBezTo>
                <a:cubicBezTo>
                  <a:pt x="7934757" y="3781365"/>
                  <a:pt x="7896964" y="3819157"/>
                  <a:pt x="7850345" y="3819157"/>
                </a:cubicBezTo>
                <a:cubicBezTo>
                  <a:pt x="7803725" y="3819157"/>
                  <a:pt x="7765933" y="3781365"/>
                  <a:pt x="7765933" y="3734745"/>
                </a:cubicBezTo>
                <a:cubicBezTo>
                  <a:pt x="7765933" y="3688125"/>
                  <a:pt x="7803725" y="3650333"/>
                  <a:pt x="7850345" y="3650333"/>
                </a:cubicBezTo>
                <a:close/>
                <a:moveTo>
                  <a:pt x="7512695" y="3650333"/>
                </a:moveTo>
                <a:cubicBezTo>
                  <a:pt x="7559315" y="3650333"/>
                  <a:pt x="7597109" y="3688125"/>
                  <a:pt x="7597109" y="3734745"/>
                </a:cubicBezTo>
                <a:cubicBezTo>
                  <a:pt x="7597109" y="3781365"/>
                  <a:pt x="7559315" y="3819157"/>
                  <a:pt x="7512695" y="3819157"/>
                </a:cubicBezTo>
                <a:cubicBezTo>
                  <a:pt x="7466075" y="3819157"/>
                  <a:pt x="7428283" y="3781365"/>
                  <a:pt x="7428283" y="3734745"/>
                </a:cubicBezTo>
                <a:cubicBezTo>
                  <a:pt x="7428283" y="3688125"/>
                  <a:pt x="7466075" y="3650333"/>
                  <a:pt x="7512695" y="3650333"/>
                </a:cubicBezTo>
                <a:close/>
                <a:moveTo>
                  <a:pt x="7175045" y="3650333"/>
                </a:moveTo>
                <a:cubicBezTo>
                  <a:pt x="7221666" y="3650333"/>
                  <a:pt x="7259458" y="3688125"/>
                  <a:pt x="7259458" y="3734745"/>
                </a:cubicBezTo>
                <a:cubicBezTo>
                  <a:pt x="7259458" y="3781365"/>
                  <a:pt x="7221666" y="3819157"/>
                  <a:pt x="7175045" y="3819157"/>
                </a:cubicBezTo>
                <a:cubicBezTo>
                  <a:pt x="7128427" y="3819157"/>
                  <a:pt x="7090633" y="3781365"/>
                  <a:pt x="7090633" y="3734745"/>
                </a:cubicBezTo>
                <a:cubicBezTo>
                  <a:pt x="7090633" y="3688125"/>
                  <a:pt x="7128427" y="3650333"/>
                  <a:pt x="7175045" y="3650333"/>
                </a:cubicBezTo>
                <a:close/>
                <a:moveTo>
                  <a:pt x="6837397" y="3650333"/>
                </a:moveTo>
                <a:cubicBezTo>
                  <a:pt x="6884017" y="3650333"/>
                  <a:pt x="6921809" y="3688125"/>
                  <a:pt x="6921809" y="3734745"/>
                </a:cubicBezTo>
                <a:cubicBezTo>
                  <a:pt x="6921809" y="3781365"/>
                  <a:pt x="6884017" y="3819157"/>
                  <a:pt x="6837397" y="3819157"/>
                </a:cubicBezTo>
                <a:cubicBezTo>
                  <a:pt x="6790777" y="3819157"/>
                  <a:pt x="6752985" y="3781365"/>
                  <a:pt x="6752985" y="3734745"/>
                </a:cubicBezTo>
                <a:cubicBezTo>
                  <a:pt x="6752985" y="3688125"/>
                  <a:pt x="6790777" y="3650333"/>
                  <a:pt x="6837397" y="3650333"/>
                </a:cubicBezTo>
                <a:close/>
                <a:moveTo>
                  <a:pt x="6499747" y="3650333"/>
                </a:moveTo>
                <a:cubicBezTo>
                  <a:pt x="6546368" y="3650333"/>
                  <a:pt x="6584161" y="3688125"/>
                  <a:pt x="6584161" y="3734745"/>
                </a:cubicBezTo>
                <a:cubicBezTo>
                  <a:pt x="6584161" y="3781365"/>
                  <a:pt x="6546368" y="3819157"/>
                  <a:pt x="6499747" y="3819157"/>
                </a:cubicBezTo>
                <a:cubicBezTo>
                  <a:pt x="6453127" y="3819157"/>
                  <a:pt x="6415335" y="3781365"/>
                  <a:pt x="6415335" y="3734745"/>
                </a:cubicBezTo>
                <a:cubicBezTo>
                  <a:pt x="6415335" y="3688125"/>
                  <a:pt x="6453127" y="3650333"/>
                  <a:pt x="6499747" y="3650333"/>
                </a:cubicBezTo>
                <a:close/>
                <a:moveTo>
                  <a:pt x="6162098" y="3650333"/>
                </a:moveTo>
                <a:cubicBezTo>
                  <a:pt x="6208719" y="3650333"/>
                  <a:pt x="6246510" y="3688125"/>
                  <a:pt x="6246510" y="3734745"/>
                </a:cubicBezTo>
                <a:cubicBezTo>
                  <a:pt x="6246510" y="3781365"/>
                  <a:pt x="6208719" y="3819157"/>
                  <a:pt x="6162098" y="3819157"/>
                </a:cubicBezTo>
                <a:cubicBezTo>
                  <a:pt x="6115479" y="3819157"/>
                  <a:pt x="6077686" y="3781365"/>
                  <a:pt x="6077686" y="3734745"/>
                </a:cubicBezTo>
                <a:cubicBezTo>
                  <a:pt x="6077686" y="3688125"/>
                  <a:pt x="6115479" y="3650333"/>
                  <a:pt x="6162098" y="3650333"/>
                </a:cubicBezTo>
                <a:close/>
                <a:moveTo>
                  <a:pt x="5824449" y="3650333"/>
                </a:moveTo>
                <a:cubicBezTo>
                  <a:pt x="5871069" y="3650333"/>
                  <a:pt x="5908861" y="3688125"/>
                  <a:pt x="5908861" y="3734745"/>
                </a:cubicBezTo>
                <a:cubicBezTo>
                  <a:pt x="5908861" y="3781365"/>
                  <a:pt x="5871069" y="3819157"/>
                  <a:pt x="5824449" y="3819157"/>
                </a:cubicBezTo>
                <a:cubicBezTo>
                  <a:pt x="5777829" y="3819157"/>
                  <a:pt x="5740037" y="3781365"/>
                  <a:pt x="5740037" y="3734745"/>
                </a:cubicBezTo>
                <a:cubicBezTo>
                  <a:pt x="5740037" y="3688125"/>
                  <a:pt x="5777829" y="3650333"/>
                  <a:pt x="5824449" y="3650333"/>
                </a:cubicBezTo>
                <a:close/>
                <a:moveTo>
                  <a:pt x="5486800" y="3650333"/>
                </a:moveTo>
                <a:cubicBezTo>
                  <a:pt x="5533421" y="3650333"/>
                  <a:pt x="5571212" y="3688125"/>
                  <a:pt x="5571212" y="3734745"/>
                </a:cubicBezTo>
                <a:cubicBezTo>
                  <a:pt x="5571212" y="3781365"/>
                  <a:pt x="5533421" y="3819157"/>
                  <a:pt x="5486800" y="3819157"/>
                </a:cubicBezTo>
                <a:cubicBezTo>
                  <a:pt x="5440179" y="3819157"/>
                  <a:pt x="5402388" y="3781365"/>
                  <a:pt x="5402388" y="3734745"/>
                </a:cubicBezTo>
                <a:cubicBezTo>
                  <a:pt x="5402388" y="3688125"/>
                  <a:pt x="5440179" y="3650333"/>
                  <a:pt x="5486800" y="3650333"/>
                </a:cubicBezTo>
                <a:close/>
                <a:moveTo>
                  <a:pt x="5149151" y="3650333"/>
                </a:moveTo>
                <a:cubicBezTo>
                  <a:pt x="5195771" y="3650333"/>
                  <a:pt x="5233563" y="3688125"/>
                  <a:pt x="5233563" y="3734745"/>
                </a:cubicBezTo>
                <a:cubicBezTo>
                  <a:pt x="5233563" y="3781365"/>
                  <a:pt x="5195771" y="3819157"/>
                  <a:pt x="5149151" y="3819157"/>
                </a:cubicBezTo>
                <a:cubicBezTo>
                  <a:pt x="5102531" y="3819157"/>
                  <a:pt x="5064739" y="3781365"/>
                  <a:pt x="5064739" y="3734745"/>
                </a:cubicBezTo>
                <a:cubicBezTo>
                  <a:pt x="5064739" y="3688125"/>
                  <a:pt x="5102531" y="3650333"/>
                  <a:pt x="5149151" y="3650333"/>
                </a:cubicBezTo>
                <a:close/>
                <a:moveTo>
                  <a:pt x="4811502" y="3650333"/>
                </a:moveTo>
                <a:cubicBezTo>
                  <a:pt x="4858121" y="3650333"/>
                  <a:pt x="4895914" y="3688125"/>
                  <a:pt x="4895914" y="3734745"/>
                </a:cubicBezTo>
                <a:cubicBezTo>
                  <a:pt x="4895914" y="3781365"/>
                  <a:pt x="4858121" y="3819157"/>
                  <a:pt x="4811502" y="3819157"/>
                </a:cubicBezTo>
                <a:cubicBezTo>
                  <a:pt x="4764881" y="3819157"/>
                  <a:pt x="4727090" y="3781365"/>
                  <a:pt x="4727090" y="3734745"/>
                </a:cubicBezTo>
                <a:cubicBezTo>
                  <a:pt x="4727090" y="3688125"/>
                  <a:pt x="4764881" y="3650333"/>
                  <a:pt x="4811502" y="3650333"/>
                </a:cubicBezTo>
                <a:close/>
                <a:moveTo>
                  <a:pt x="4473853" y="3650333"/>
                </a:moveTo>
                <a:cubicBezTo>
                  <a:pt x="4520473" y="3650333"/>
                  <a:pt x="4558265" y="3688125"/>
                  <a:pt x="4558265" y="3734745"/>
                </a:cubicBezTo>
                <a:cubicBezTo>
                  <a:pt x="4558265" y="3781365"/>
                  <a:pt x="4520473" y="3819157"/>
                  <a:pt x="4473853" y="3819157"/>
                </a:cubicBezTo>
                <a:cubicBezTo>
                  <a:pt x="4427232" y="3819157"/>
                  <a:pt x="4389440" y="3781365"/>
                  <a:pt x="4389440" y="3734745"/>
                </a:cubicBezTo>
                <a:cubicBezTo>
                  <a:pt x="4389440" y="3688125"/>
                  <a:pt x="4427232" y="3650333"/>
                  <a:pt x="4473853" y="3650333"/>
                </a:cubicBezTo>
                <a:close/>
                <a:moveTo>
                  <a:pt x="4136203" y="3650333"/>
                </a:moveTo>
                <a:cubicBezTo>
                  <a:pt x="4182823" y="3650333"/>
                  <a:pt x="4220615" y="3688125"/>
                  <a:pt x="4220615" y="3734745"/>
                </a:cubicBezTo>
                <a:cubicBezTo>
                  <a:pt x="4220615" y="3781365"/>
                  <a:pt x="4182823" y="3819157"/>
                  <a:pt x="4136203" y="3819157"/>
                </a:cubicBezTo>
                <a:cubicBezTo>
                  <a:pt x="4089584" y="3819157"/>
                  <a:pt x="4051791" y="3781365"/>
                  <a:pt x="4051791" y="3734745"/>
                </a:cubicBezTo>
                <a:cubicBezTo>
                  <a:pt x="4051791" y="3688125"/>
                  <a:pt x="4089584" y="3650333"/>
                  <a:pt x="4136203" y="3650333"/>
                </a:cubicBezTo>
                <a:close/>
                <a:moveTo>
                  <a:pt x="3798554" y="3650333"/>
                </a:moveTo>
                <a:cubicBezTo>
                  <a:pt x="3845174" y="3650333"/>
                  <a:pt x="3882966" y="3688125"/>
                  <a:pt x="3882966" y="3734745"/>
                </a:cubicBezTo>
                <a:cubicBezTo>
                  <a:pt x="3882966" y="3781365"/>
                  <a:pt x="3845174" y="3819157"/>
                  <a:pt x="3798554" y="3819157"/>
                </a:cubicBezTo>
                <a:cubicBezTo>
                  <a:pt x="3751934" y="3819157"/>
                  <a:pt x="3714142" y="3781365"/>
                  <a:pt x="3714142" y="3734745"/>
                </a:cubicBezTo>
                <a:cubicBezTo>
                  <a:pt x="3714142" y="3688125"/>
                  <a:pt x="3751934" y="3650333"/>
                  <a:pt x="3798554" y="3650333"/>
                </a:cubicBezTo>
                <a:close/>
                <a:moveTo>
                  <a:pt x="3460905" y="3650333"/>
                </a:moveTo>
                <a:cubicBezTo>
                  <a:pt x="3507525" y="3650333"/>
                  <a:pt x="3545317" y="3688125"/>
                  <a:pt x="3545317" y="3734745"/>
                </a:cubicBezTo>
                <a:cubicBezTo>
                  <a:pt x="3545317" y="3781365"/>
                  <a:pt x="3507525" y="3819157"/>
                  <a:pt x="3460905" y="3819157"/>
                </a:cubicBezTo>
                <a:cubicBezTo>
                  <a:pt x="3414284" y="3819157"/>
                  <a:pt x="3376493" y="3781365"/>
                  <a:pt x="3376493" y="3734745"/>
                </a:cubicBezTo>
                <a:cubicBezTo>
                  <a:pt x="3376493" y="3688125"/>
                  <a:pt x="3414284" y="3650333"/>
                  <a:pt x="3460905" y="3650333"/>
                </a:cubicBezTo>
                <a:close/>
                <a:moveTo>
                  <a:pt x="3123255" y="3650333"/>
                </a:moveTo>
                <a:cubicBezTo>
                  <a:pt x="3169876" y="3650333"/>
                  <a:pt x="3207668" y="3688125"/>
                  <a:pt x="3207668" y="3734745"/>
                </a:cubicBezTo>
                <a:cubicBezTo>
                  <a:pt x="3207668" y="3781365"/>
                  <a:pt x="3169876" y="3819157"/>
                  <a:pt x="3123255" y="3819157"/>
                </a:cubicBezTo>
                <a:cubicBezTo>
                  <a:pt x="3076636" y="3819157"/>
                  <a:pt x="3038843" y="3781365"/>
                  <a:pt x="3038843" y="3734745"/>
                </a:cubicBezTo>
                <a:cubicBezTo>
                  <a:pt x="3038843" y="3688125"/>
                  <a:pt x="3076636" y="3650333"/>
                  <a:pt x="3123255" y="3650333"/>
                </a:cubicBezTo>
                <a:close/>
                <a:moveTo>
                  <a:pt x="2785607" y="3650333"/>
                </a:moveTo>
                <a:cubicBezTo>
                  <a:pt x="2832226" y="3650333"/>
                  <a:pt x="2870019" y="3688125"/>
                  <a:pt x="2870019" y="3734745"/>
                </a:cubicBezTo>
                <a:cubicBezTo>
                  <a:pt x="2870019" y="3781365"/>
                  <a:pt x="2832226" y="3819157"/>
                  <a:pt x="2785607" y="3819157"/>
                </a:cubicBezTo>
                <a:cubicBezTo>
                  <a:pt x="2738986" y="3819157"/>
                  <a:pt x="2701195" y="3781365"/>
                  <a:pt x="2701195" y="3734745"/>
                </a:cubicBezTo>
                <a:cubicBezTo>
                  <a:pt x="2701195" y="3688125"/>
                  <a:pt x="2738986" y="3650333"/>
                  <a:pt x="2785607" y="3650333"/>
                </a:cubicBezTo>
                <a:close/>
                <a:moveTo>
                  <a:pt x="2447957" y="3650333"/>
                </a:moveTo>
                <a:cubicBezTo>
                  <a:pt x="2494578" y="3650333"/>
                  <a:pt x="2532369" y="3688125"/>
                  <a:pt x="2532369" y="3734745"/>
                </a:cubicBezTo>
                <a:cubicBezTo>
                  <a:pt x="2532369" y="3781365"/>
                  <a:pt x="2494578" y="3819157"/>
                  <a:pt x="2447957" y="3819157"/>
                </a:cubicBezTo>
                <a:cubicBezTo>
                  <a:pt x="2401337" y="3819157"/>
                  <a:pt x="2363545" y="3781365"/>
                  <a:pt x="2363545" y="3734745"/>
                </a:cubicBezTo>
                <a:cubicBezTo>
                  <a:pt x="2363545" y="3688125"/>
                  <a:pt x="2401337" y="3650333"/>
                  <a:pt x="2447957" y="3650333"/>
                </a:cubicBezTo>
                <a:close/>
                <a:moveTo>
                  <a:pt x="2110308" y="3650333"/>
                </a:moveTo>
                <a:cubicBezTo>
                  <a:pt x="2156928" y="3650333"/>
                  <a:pt x="2194721" y="3688125"/>
                  <a:pt x="2194721" y="3734745"/>
                </a:cubicBezTo>
                <a:cubicBezTo>
                  <a:pt x="2194721" y="3781365"/>
                  <a:pt x="2156928" y="3819157"/>
                  <a:pt x="2110308" y="3819157"/>
                </a:cubicBezTo>
                <a:cubicBezTo>
                  <a:pt x="2063688" y="3819157"/>
                  <a:pt x="2025896" y="3781365"/>
                  <a:pt x="2025896" y="3734745"/>
                </a:cubicBezTo>
                <a:cubicBezTo>
                  <a:pt x="2025896" y="3688125"/>
                  <a:pt x="2063688" y="3650333"/>
                  <a:pt x="2110308" y="3650333"/>
                </a:cubicBezTo>
                <a:close/>
                <a:moveTo>
                  <a:pt x="1772659" y="3650333"/>
                </a:moveTo>
                <a:cubicBezTo>
                  <a:pt x="1819278" y="3650333"/>
                  <a:pt x="1857071" y="3688125"/>
                  <a:pt x="1857071" y="3734745"/>
                </a:cubicBezTo>
                <a:cubicBezTo>
                  <a:pt x="1857071" y="3781365"/>
                  <a:pt x="1819278" y="3819157"/>
                  <a:pt x="1772659" y="3819157"/>
                </a:cubicBezTo>
                <a:cubicBezTo>
                  <a:pt x="1726039" y="3819157"/>
                  <a:pt x="1688247" y="3781365"/>
                  <a:pt x="1688247" y="3734745"/>
                </a:cubicBezTo>
                <a:cubicBezTo>
                  <a:pt x="1688247" y="3688125"/>
                  <a:pt x="1726039" y="3650333"/>
                  <a:pt x="1772659" y="3650333"/>
                </a:cubicBezTo>
                <a:close/>
                <a:moveTo>
                  <a:pt x="1435014" y="3650333"/>
                </a:moveTo>
                <a:cubicBezTo>
                  <a:pt x="1481630" y="3650333"/>
                  <a:pt x="1519422" y="3688125"/>
                  <a:pt x="1519422" y="3734745"/>
                </a:cubicBezTo>
                <a:cubicBezTo>
                  <a:pt x="1519422" y="3781365"/>
                  <a:pt x="1481630" y="3819157"/>
                  <a:pt x="1435014" y="3819157"/>
                </a:cubicBezTo>
                <a:cubicBezTo>
                  <a:pt x="1388389" y="3819157"/>
                  <a:pt x="1350601" y="3781365"/>
                  <a:pt x="1350601" y="3734745"/>
                </a:cubicBezTo>
                <a:cubicBezTo>
                  <a:pt x="1350601" y="3688125"/>
                  <a:pt x="1388389" y="3650333"/>
                  <a:pt x="1435014" y="3650333"/>
                </a:cubicBezTo>
                <a:close/>
                <a:moveTo>
                  <a:pt x="1097361" y="3650333"/>
                </a:moveTo>
                <a:cubicBezTo>
                  <a:pt x="1143985" y="3650333"/>
                  <a:pt x="1181773" y="3688125"/>
                  <a:pt x="1181773" y="3734745"/>
                </a:cubicBezTo>
                <a:cubicBezTo>
                  <a:pt x="1181773" y="3781365"/>
                  <a:pt x="1143985" y="3819157"/>
                  <a:pt x="1097361" y="3819157"/>
                </a:cubicBezTo>
                <a:cubicBezTo>
                  <a:pt x="1050741" y="3819157"/>
                  <a:pt x="1012948" y="3781365"/>
                  <a:pt x="1012948" y="3734745"/>
                </a:cubicBezTo>
                <a:cubicBezTo>
                  <a:pt x="1012948" y="3688125"/>
                  <a:pt x="1050741" y="3650333"/>
                  <a:pt x="1097361" y="3650333"/>
                </a:cubicBezTo>
                <a:close/>
                <a:moveTo>
                  <a:pt x="759711" y="3650333"/>
                </a:moveTo>
                <a:cubicBezTo>
                  <a:pt x="806331" y="3650333"/>
                  <a:pt x="844124" y="3688125"/>
                  <a:pt x="844124" y="3734745"/>
                </a:cubicBezTo>
                <a:cubicBezTo>
                  <a:pt x="844124" y="3781365"/>
                  <a:pt x="806331" y="3819157"/>
                  <a:pt x="759711" y="3819157"/>
                </a:cubicBezTo>
                <a:cubicBezTo>
                  <a:pt x="713096" y="3819157"/>
                  <a:pt x="675299" y="3781365"/>
                  <a:pt x="675299" y="3734745"/>
                </a:cubicBezTo>
                <a:cubicBezTo>
                  <a:pt x="675299" y="3688125"/>
                  <a:pt x="713096" y="3650333"/>
                  <a:pt x="759711" y="3650333"/>
                </a:cubicBezTo>
                <a:close/>
                <a:moveTo>
                  <a:pt x="422066" y="3650333"/>
                </a:moveTo>
                <a:cubicBezTo>
                  <a:pt x="468682" y="3650333"/>
                  <a:pt x="506480" y="3688125"/>
                  <a:pt x="506480" y="3734745"/>
                </a:cubicBezTo>
                <a:cubicBezTo>
                  <a:pt x="506480" y="3781365"/>
                  <a:pt x="468682" y="3819157"/>
                  <a:pt x="422066" y="3819157"/>
                </a:cubicBezTo>
                <a:cubicBezTo>
                  <a:pt x="375442" y="3819157"/>
                  <a:pt x="337653" y="3781365"/>
                  <a:pt x="337653" y="3734745"/>
                </a:cubicBezTo>
                <a:cubicBezTo>
                  <a:pt x="337653" y="3688125"/>
                  <a:pt x="375442" y="3650333"/>
                  <a:pt x="422066" y="3650333"/>
                </a:cubicBezTo>
                <a:close/>
                <a:moveTo>
                  <a:pt x="84412" y="3650333"/>
                </a:moveTo>
                <a:cubicBezTo>
                  <a:pt x="131037" y="3650333"/>
                  <a:pt x="168826" y="3688125"/>
                  <a:pt x="168826" y="3734745"/>
                </a:cubicBezTo>
                <a:cubicBezTo>
                  <a:pt x="168826" y="3781365"/>
                  <a:pt x="131037" y="3819157"/>
                  <a:pt x="84412" y="3819157"/>
                </a:cubicBezTo>
                <a:cubicBezTo>
                  <a:pt x="37793" y="3819157"/>
                  <a:pt x="0" y="3781365"/>
                  <a:pt x="0" y="3734745"/>
                </a:cubicBezTo>
                <a:cubicBezTo>
                  <a:pt x="0" y="3688125"/>
                  <a:pt x="37793" y="3650333"/>
                  <a:pt x="84412" y="3650333"/>
                </a:cubicBezTo>
                <a:close/>
                <a:moveTo>
                  <a:pt x="7850345" y="3312683"/>
                </a:moveTo>
                <a:cubicBezTo>
                  <a:pt x="7896964" y="3312683"/>
                  <a:pt x="7934757" y="3350476"/>
                  <a:pt x="7934757" y="3397095"/>
                </a:cubicBezTo>
                <a:cubicBezTo>
                  <a:pt x="7934757" y="3443716"/>
                  <a:pt x="7896964" y="3481508"/>
                  <a:pt x="7850345" y="3481508"/>
                </a:cubicBezTo>
                <a:cubicBezTo>
                  <a:pt x="7803725" y="3481508"/>
                  <a:pt x="7765933" y="3443716"/>
                  <a:pt x="7765933" y="3397095"/>
                </a:cubicBezTo>
                <a:cubicBezTo>
                  <a:pt x="7765933" y="3350476"/>
                  <a:pt x="7803725" y="3312683"/>
                  <a:pt x="7850345" y="3312683"/>
                </a:cubicBezTo>
                <a:close/>
                <a:moveTo>
                  <a:pt x="7512695" y="3312683"/>
                </a:moveTo>
                <a:cubicBezTo>
                  <a:pt x="7559315" y="3312683"/>
                  <a:pt x="7597109" y="3350476"/>
                  <a:pt x="7597109" y="3397095"/>
                </a:cubicBezTo>
                <a:cubicBezTo>
                  <a:pt x="7597109" y="3443716"/>
                  <a:pt x="7559315" y="3481508"/>
                  <a:pt x="7512695" y="3481508"/>
                </a:cubicBezTo>
                <a:cubicBezTo>
                  <a:pt x="7466075" y="3481508"/>
                  <a:pt x="7428283" y="3443716"/>
                  <a:pt x="7428283" y="3397095"/>
                </a:cubicBezTo>
                <a:cubicBezTo>
                  <a:pt x="7428283" y="3350476"/>
                  <a:pt x="7466075" y="3312683"/>
                  <a:pt x="7512695" y="3312683"/>
                </a:cubicBezTo>
                <a:close/>
                <a:moveTo>
                  <a:pt x="7175045" y="3312683"/>
                </a:moveTo>
                <a:cubicBezTo>
                  <a:pt x="7221666" y="3312683"/>
                  <a:pt x="7259458" y="3350476"/>
                  <a:pt x="7259458" y="3397095"/>
                </a:cubicBezTo>
                <a:cubicBezTo>
                  <a:pt x="7259458" y="3443716"/>
                  <a:pt x="7221666" y="3481508"/>
                  <a:pt x="7175045" y="3481508"/>
                </a:cubicBezTo>
                <a:cubicBezTo>
                  <a:pt x="7128427" y="3481508"/>
                  <a:pt x="7090633" y="3443716"/>
                  <a:pt x="7090633" y="3397095"/>
                </a:cubicBezTo>
                <a:cubicBezTo>
                  <a:pt x="7090633" y="3350476"/>
                  <a:pt x="7128427" y="3312683"/>
                  <a:pt x="7175045" y="3312683"/>
                </a:cubicBezTo>
                <a:close/>
                <a:moveTo>
                  <a:pt x="6837397" y="3312683"/>
                </a:moveTo>
                <a:cubicBezTo>
                  <a:pt x="6884017" y="3312683"/>
                  <a:pt x="6921809" y="3350476"/>
                  <a:pt x="6921809" y="3397095"/>
                </a:cubicBezTo>
                <a:cubicBezTo>
                  <a:pt x="6921809" y="3443716"/>
                  <a:pt x="6884017" y="3481508"/>
                  <a:pt x="6837397" y="3481508"/>
                </a:cubicBezTo>
                <a:cubicBezTo>
                  <a:pt x="6790777" y="3481508"/>
                  <a:pt x="6752985" y="3443716"/>
                  <a:pt x="6752985" y="3397095"/>
                </a:cubicBezTo>
                <a:cubicBezTo>
                  <a:pt x="6752985" y="3350476"/>
                  <a:pt x="6790777" y="3312683"/>
                  <a:pt x="6837397" y="3312683"/>
                </a:cubicBezTo>
                <a:close/>
                <a:moveTo>
                  <a:pt x="6499747" y="3312683"/>
                </a:moveTo>
                <a:cubicBezTo>
                  <a:pt x="6546368" y="3312683"/>
                  <a:pt x="6584161" y="3350476"/>
                  <a:pt x="6584161" y="3397095"/>
                </a:cubicBezTo>
                <a:cubicBezTo>
                  <a:pt x="6584161" y="3443716"/>
                  <a:pt x="6546368" y="3481508"/>
                  <a:pt x="6499747" y="3481508"/>
                </a:cubicBezTo>
                <a:cubicBezTo>
                  <a:pt x="6453127" y="3481508"/>
                  <a:pt x="6415335" y="3443716"/>
                  <a:pt x="6415335" y="3397095"/>
                </a:cubicBezTo>
                <a:cubicBezTo>
                  <a:pt x="6415335" y="3350476"/>
                  <a:pt x="6453127" y="3312683"/>
                  <a:pt x="6499747" y="3312683"/>
                </a:cubicBezTo>
                <a:close/>
                <a:moveTo>
                  <a:pt x="6162098" y="3312683"/>
                </a:moveTo>
                <a:cubicBezTo>
                  <a:pt x="6208719" y="3312683"/>
                  <a:pt x="6246510" y="3350476"/>
                  <a:pt x="6246510" y="3397095"/>
                </a:cubicBezTo>
                <a:cubicBezTo>
                  <a:pt x="6246510" y="3443716"/>
                  <a:pt x="6208719" y="3481508"/>
                  <a:pt x="6162098" y="3481508"/>
                </a:cubicBezTo>
                <a:cubicBezTo>
                  <a:pt x="6115479" y="3481508"/>
                  <a:pt x="6077686" y="3443716"/>
                  <a:pt x="6077686" y="3397095"/>
                </a:cubicBezTo>
                <a:cubicBezTo>
                  <a:pt x="6077686" y="3350476"/>
                  <a:pt x="6115479" y="3312683"/>
                  <a:pt x="6162098" y="3312683"/>
                </a:cubicBezTo>
                <a:close/>
                <a:moveTo>
                  <a:pt x="5824449" y="3312683"/>
                </a:moveTo>
                <a:cubicBezTo>
                  <a:pt x="5871069" y="3312683"/>
                  <a:pt x="5908861" y="3350476"/>
                  <a:pt x="5908861" y="3397095"/>
                </a:cubicBezTo>
                <a:cubicBezTo>
                  <a:pt x="5908861" y="3443716"/>
                  <a:pt x="5871069" y="3481508"/>
                  <a:pt x="5824449" y="3481508"/>
                </a:cubicBezTo>
                <a:cubicBezTo>
                  <a:pt x="5777829" y="3481508"/>
                  <a:pt x="5740037" y="3443716"/>
                  <a:pt x="5740037" y="3397095"/>
                </a:cubicBezTo>
                <a:cubicBezTo>
                  <a:pt x="5740037" y="3350476"/>
                  <a:pt x="5777829" y="3312683"/>
                  <a:pt x="5824449" y="3312683"/>
                </a:cubicBezTo>
                <a:close/>
                <a:moveTo>
                  <a:pt x="5486800" y="3312683"/>
                </a:moveTo>
                <a:cubicBezTo>
                  <a:pt x="5533421" y="3312683"/>
                  <a:pt x="5571212" y="3350476"/>
                  <a:pt x="5571212" y="3397095"/>
                </a:cubicBezTo>
                <a:cubicBezTo>
                  <a:pt x="5571212" y="3443716"/>
                  <a:pt x="5533421" y="3481508"/>
                  <a:pt x="5486800" y="3481508"/>
                </a:cubicBezTo>
                <a:cubicBezTo>
                  <a:pt x="5440179" y="3481508"/>
                  <a:pt x="5402388" y="3443716"/>
                  <a:pt x="5402388" y="3397095"/>
                </a:cubicBezTo>
                <a:cubicBezTo>
                  <a:pt x="5402388" y="3350476"/>
                  <a:pt x="5440179" y="3312683"/>
                  <a:pt x="5486800" y="3312683"/>
                </a:cubicBezTo>
                <a:close/>
                <a:moveTo>
                  <a:pt x="5149151" y="3312683"/>
                </a:moveTo>
                <a:cubicBezTo>
                  <a:pt x="5195771" y="3312683"/>
                  <a:pt x="5233563" y="3350476"/>
                  <a:pt x="5233563" y="3397095"/>
                </a:cubicBezTo>
                <a:cubicBezTo>
                  <a:pt x="5233563" y="3443716"/>
                  <a:pt x="5195771" y="3481508"/>
                  <a:pt x="5149151" y="3481508"/>
                </a:cubicBezTo>
                <a:cubicBezTo>
                  <a:pt x="5102531" y="3481508"/>
                  <a:pt x="5064739" y="3443716"/>
                  <a:pt x="5064739" y="3397095"/>
                </a:cubicBezTo>
                <a:cubicBezTo>
                  <a:pt x="5064739" y="3350476"/>
                  <a:pt x="5102531" y="3312683"/>
                  <a:pt x="5149151" y="3312683"/>
                </a:cubicBezTo>
                <a:close/>
                <a:moveTo>
                  <a:pt x="4811502" y="3312683"/>
                </a:moveTo>
                <a:cubicBezTo>
                  <a:pt x="4858121" y="3312683"/>
                  <a:pt x="4895914" y="3350476"/>
                  <a:pt x="4895914" y="3397095"/>
                </a:cubicBezTo>
                <a:cubicBezTo>
                  <a:pt x="4895914" y="3443716"/>
                  <a:pt x="4858121" y="3481508"/>
                  <a:pt x="4811502" y="3481508"/>
                </a:cubicBezTo>
                <a:cubicBezTo>
                  <a:pt x="4764881" y="3481508"/>
                  <a:pt x="4727090" y="3443716"/>
                  <a:pt x="4727090" y="3397095"/>
                </a:cubicBezTo>
                <a:cubicBezTo>
                  <a:pt x="4727090" y="3350476"/>
                  <a:pt x="4764881" y="3312683"/>
                  <a:pt x="4811502" y="3312683"/>
                </a:cubicBezTo>
                <a:close/>
                <a:moveTo>
                  <a:pt x="4473853" y="3312683"/>
                </a:moveTo>
                <a:cubicBezTo>
                  <a:pt x="4520473" y="3312683"/>
                  <a:pt x="4558265" y="3350476"/>
                  <a:pt x="4558265" y="3397095"/>
                </a:cubicBezTo>
                <a:cubicBezTo>
                  <a:pt x="4558265" y="3443716"/>
                  <a:pt x="4520473" y="3481508"/>
                  <a:pt x="4473853" y="3481508"/>
                </a:cubicBezTo>
                <a:cubicBezTo>
                  <a:pt x="4427232" y="3481508"/>
                  <a:pt x="4389440" y="3443716"/>
                  <a:pt x="4389440" y="3397095"/>
                </a:cubicBezTo>
                <a:cubicBezTo>
                  <a:pt x="4389440" y="3350476"/>
                  <a:pt x="4427232" y="3312683"/>
                  <a:pt x="4473853" y="3312683"/>
                </a:cubicBezTo>
                <a:close/>
                <a:moveTo>
                  <a:pt x="4136203" y="3312683"/>
                </a:moveTo>
                <a:cubicBezTo>
                  <a:pt x="4182823" y="3312683"/>
                  <a:pt x="4220615" y="3350476"/>
                  <a:pt x="4220615" y="3397095"/>
                </a:cubicBezTo>
                <a:cubicBezTo>
                  <a:pt x="4220615" y="3443716"/>
                  <a:pt x="4182823" y="3481508"/>
                  <a:pt x="4136203" y="3481508"/>
                </a:cubicBezTo>
                <a:cubicBezTo>
                  <a:pt x="4089584" y="3481508"/>
                  <a:pt x="4051791" y="3443716"/>
                  <a:pt x="4051791" y="3397095"/>
                </a:cubicBezTo>
                <a:cubicBezTo>
                  <a:pt x="4051791" y="3350476"/>
                  <a:pt x="4089584" y="3312683"/>
                  <a:pt x="4136203" y="3312683"/>
                </a:cubicBezTo>
                <a:close/>
                <a:moveTo>
                  <a:pt x="3798554" y="3312683"/>
                </a:moveTo>
                <a:cubicBezTo>
                  <a:pt x="3845174" y="3312683"/>
                  <a:pt x="3882966" y="3350476"/>
                  <a:pt x="3882966" y="3397095"/>
                </a:cubicBezTo>
                <a:cubicBezTo>
                  <a:pt x="3882966" y="3443716"/>
                  <a:pt x="3845174" y="3481508"/>
                  <a:pt x="3798554" y="3481508"/>
                </a:cubicBezTo>
                <a:cubicBezTo>
                  <a:pt x="3751934" y="3481508"/>
                  <a:pt x="3714142" y="3443716"/>
                  <a:pt x="3714142" y="3397095"/>
                </a:cubicBezTo>
                <a:cubicBezTo>
                  <a:pt x="3714142" y="3350476"/>
                  <a:pt x="3751934" y="3312683"/>
                  <a:pt x="3798554" y="3312683"/>
                </a:cubicBezTo>
                <a:close/>
                <a:moveTo>
                  <a:pt x="3460905" y="3312683"/>
                </a:moveTo>
                <a:cubicBezTo>
                  <a:pt x="3507525" y="3312683"/>
                  <a:pt x="3545317" y="3350476"/>
                  <a:pt x="3545317" y="3397095"/>
                </a:cubicBezTo>
                <a:cubicBezTo>
                  <a:pt x="3545317" y="3443716"/>
                  <a:pt x="3507525" y="3481508"/>
                  <a:pt x="3460905" y="3481508"/>
                </a:cubicBezTo>
                <a:cubicBezTo>
                  <a:pt x="3414284" y="3481508"/>
                  <a:pt x="3376493" y="3443716"/>
                  <a:pt x="3376493" y="3397095"/>
                </a:cubicBezTo>
                <a:cubicBezTo>
                  <a:pt x="3376493" y="3350476"/>
                  <a:pt x="3414284" y="3312683"/>
                  <a:pt x="3460905" y="3312683"/>
                </a:cubicBezTo>
                <a:close/>
                <a:moveTo>
                  <a:pt x="3123255" y="3312683"/>
                </a:moveTo>
                <a:cubicBezTo>
                  <a:pt x="3169876" y="3312683"/>
                  <a:pt x="3207668" y="3350476"/>
                  <a:pt x="3207668" y="3397095"/>
                </a:cubicBezTo>
                <a:cubicBezTo>
                  <a:pt x="3207668" y="3443716"/>
                  <a:pt x="3169876" y="3481508"/>
                  <a:pt x="3123255" y="3481508"/>
                </a:cubicBezTo>
                <a:cubicBezTo>
                  <a:pt x="3076636" y="3481508"/>
                  <a:pt x="3038843" y="3443716"/>
                  <a:pt x="3038843" y="3397095"/>
                </a:cubicBezTo>
                <a:cubicBezTo>
                  <a:pt x="3038843" y="3350476"/>
                  <a:pt x="3076636" y="3312683"/>
                  <a:pt x="3123255" y="3312683"/>
                </a:cubicBezTo>
                <a:close/>
                <a:moveTo>
                  <a:pt x="2785607" y="3312683"/>
                </a:moveTo>
                <a:cubicBezTo>
                  <a:pt x="2832226" y="3312683"/>
                  <a:pt x="2870019" y="3350476"/>
                  <a:pt x="2870019" y="3397095"/>
                </a:cubicBezTo>
                <a:cubicBezTo>
                  <a:pt x="2870019" y="3443716"/>
                  <a:pt x="2832226" y="3481508"/>
                  <a:pt x="2785607" y="3481508"/>
                </a:cubicBezTo>
                <a:cubicBezTo>
                  <a:pt x="2738986" y="3481508"/>
                  <a:pt x="2701195" y="3443716"/>
                  <a:pt x="2701195" y="3397095"/>
                </a:cubicBezTo>
                <a:cubicBezTo>
                  <a:pt x="2701195" y="3350476"/>
                  <a:pt x="2738986" y="3312683"/>
                  <a:pt x="2785607" y="3312683"/>
                </a:cubicBezTo>
                <a:close/>
                <a:moveTo>
                  <a:pt x="2447957" y="3312683"/>
                </a:moveTo>
                <a:cubicBezTo>
                  <a:pt x="2494578" y="3312683"/>
                  <a:pt x="2532369" y="3350476"/>
                  <a:pt x="2532369" y="3397095"/>
                </a:cubicBezTo>
                <a:cubicBezTo>
                  <a:pt x="2532369" y="3443716"/>
                  <a:pt x="2494578" y="3481508"/>
                  <a:pt x="2447957" y="3481508"/>
                </a:cubicBezTo>
                <a:cubicBezTo>
                  <a:pt x="2401337" y="3481508"/>
                  <a:pt x="2363545" y="3443716"/>
                  <a:pt x="2363545" y="3397095"/>
                </a:cubicBezTo>
                <a:cubicBezTo>
                  <a:pt x="2363545" y="3350476"/>
                  <a:pt x="2401337" y="3312683"/>
                  <a:pt x="2447957" y="3312683"/>
                </a:cubicBezTo>
                <a:close/>
                <a:moveTo>
                  <a:pt x="2110308" y="3312683"/>
                </a:moveTo>
                <a:cubicBezTo>
                  <a:pt x="2156928" y="3312683"/>
                  <a:pt x="2194721" y="3350476"/>
                  <a:pt x="2194721" y="3397095"/>
                </a:cubicBezTo>
                <a:cubicBezTo>
                  <a:pt x="2194721" y="3443716"/>
                  <a:pt x="2156928" y="3481508"/>
                  <a:pt x="2110308" y="3481508"/>
                </a:cubicBezTo>
                <a:cubicBezTo>
                  <a:pt x="2063688" y="3481508"/>
                  <a:pt x="2025896" y="3443716"/>
                  <a:pt x="2025896" y="3397095"/>
                </a:cubicBezTo>
                <a:cubicBezTo>
                  <a:pt x="2025896" y="3350476"/>
                  <a:pt x="2063688" y="3312683"/>
                  <a:pt x="2110308" y="3312683"/>
                </a:cubicBezTo>
                <a:close/>
                <a:moveTo>
                  <a:pt x="1772659" y="3312683"/>
                </a:moveTo>
                <a:cubicBezTo>
                  <a:pt x="1819278" y="3312683"/>
                  <a:pt x="1857071" y="3350476"/>
                  <a:pt x="1857071" y="3397095"/>
                </a:cubicBezTo>
                <a:cubicBezTo>
                  <a:pt x="1857071" y="3443716"/>
                  <a:pt x="1819278" y="3481508"/>
                  <a:pt x="1772659" y="3481508"/>
                </a:cubicBezTo>
                <a:cubicBezTo>
                  <a:pt x="1726039" y="3481508"/>
                  <a:pt x="1688247" y="3443716"/>
                  <a:pt x="1688247" y="3397095"/>
                </a:cubicBezTo>
                <a:cubicBezTo>
                  <a:pt x="1688247" y="3350476"/>
                  <a:pt x="1726039" y="3312683"/>
                  <a:pt x="1772659" y="3312683"/>
                </a:cubicBezTo>
                <a:close/>
                <a:moveTo>
                  <a:pt x="1435014" y="3312683"/>
                </a:moveTo>
                <a:cubicBezTo>
                  <a:pt x="1481630" y="3312683"/>
                  <a:pt x="1519422" y="3350476"/>
                  <a:pt x="1519422" y="3397095"/>
                </a:cubicBezTo>
                <a:cubicBezTo>
                  <a:pt x="1519422" y="3443716"/>
                  <a:pt x="1481630" y="3481508"/>
                  <a:pt x="1435014" y="3481508"/>
                </a:cubicBezTo>
                <a:cubicBezTo>
                  <a:pt x="1388389" y="3481508"/>
                  <a:pt x="1350601" y="3443716"/>
                  <a:pt x="1350601" y="3397095"/>
                </a:cubicBezTo>
                <a:cubicBezTo>
                  <a:pt x="1350601" y="3350476"/>
                  <a:pt x="1388389" y="3312683"/>
                  <a:pt x="1435014" y="3312683"/>
                </a:cubicBezTo>
                <a:close/>
                <a:moveTo>
                  <a:pt x="1097361" y="3312683"/>
                </a:moveTo>
                <a:cubicBezTo>
                  <a:pt x="1143985" y="3312683"/>
                  <a:pt x="1181773" y="3350476"/>
                  <a:pt x="1181773" y="3397095"/>
                </a:cubicBezTo>
                <a:cubicBezTo>
                  <a:pt x="1181773" y="3443716"/>
                  <a:pt x="1143985" y="3481508"/>
                  <a:pt x="1097361" y="3481508"/>
                </a:cubicBezTo>
                <a:cubicBezTo>
                  <a:pt x="1050741" y="3481508"/>
                  <a:pt x="1012948" y="3443716"/>
                  <a:pt x="1012948" y="3397095"/>
                </a:cubicBezTo>
                <a:cubicBezTo>
                  <a:pt x="1012948" y="3350476"/>
                  <a:pt x="1050741" y="3312683"/>
                  <a:pt x="1097361" y="3312683"/>
                </a:cubicBezTo>
                <a:close/>
                <a:moveTo>
                  <a:pt x="759711" y="3312683"/>
                </a:moveTo>
                <a:cubicBezTo>
                  <a:pt x="806331" y="3312683"/>
                  <a:pt x="844124" y="3350476"/>
                  <a:pt x="844124" y="3397095"/>
                </a:cubicBezTo>
                <a:cubicBezTo>
                  <a:pt x="844124" y="3443716"/>
                  <a:pt x="806331" y="3481508"/>
                  <a:pt x="759711" y="3481508"/>
                </a:cubicBezTo>
                <a:cubicBezTo>
                  <a:pt x="713096" y="3481508"/>
                  <a:pt x="675299" y="3443716"/>
                  <a:pt x="675299" y="3397095"/>
                </a:cubicBezTo>
                <a:cubicBezTo>
                  <a:pt x="675299" y="3350476"/>
                  <a:pt x="713096" y="3312683"/>
                  <a:pt x="759711" y="3312683"/>
                </a:cubicBezTo>
                <a:close/>
                <a:moveTo>
                  <a:pt x="422066" y="3312683"/>
                </a:moveTo>
                <a:cubicBezTo>
                  <a:pt x="468682" y="3312683"/>
                  <a:pt x="506480" y="3350476"/>
                  <a:pt x="506480" y="3397095"/>
                </a:cubicBezTo>
                <a:cubicBezTo>
                  <a:pt x="506480" y="3443716"/>
                  <a:pt x="468682" y="3481508"/>
                  <a:pt x="422066" y="3481508"/>
                </a:cubicBezTo>
                <a:cubicBezTo>
                  <a:pt x="375442" y="3481508"/>
                  <a:pt x="337653" y="3443716"/>
                  <a:pt x="337653" y="3397095"/>
                </a:cubicBezTo>
                <a:cubicBezTo>
                  <a:pt x="337653" y="3350476"/>
                  <a:pt x="375442" y="3312683"/>
                  <a:pt x="422066" y="3312683"/>
                </a:cubicBezTo>
                <a:close/>
                <a:moveTo>
                  <a:pt x="84412" y="3312683"/>
                </a:moveTo>
                <a:cubicBezTo>
                  <a:pt x="131037" y="3312683"/>
                  <a:pt x="168826" y="3350476"/>
                  <a:pt x="168826" y="3397095"/>
                </a:cubicBezTo>
                <a:cubicBezTo>
                  <a:pt x="168826" y="3443716"/>
                  <a:pt x="131037" y="3481508"/>
                  <a:pt x="84412" y="3481508"/>
                </a:cubicBezTo>
                <a:cubicBezTo>
                  <a:pt x="37793" y="3481508"/>
                  <a:pt x="0" y="3443716"/>
                  <a:pt x="0" y="3397095"/>
                </a:cubicBezTo>
                <a:cubicBezTo>
                  <a:pt x="0" y="3350476"/>
                  <a:pt x="37793" y="3312683"/>
                  <a:pt x="84412" y="3312683"/>
                </a:cubicBezTo>
                <a:close/>
                <a:moveTo>
                  <a:pt x="7850345" y="2975034"/>
                </a:moveTo>
                <a:cubicBezTo>
                  <a:pt x="7896964" y="2975034"/>
                  <a:pt x="7934757" y="3012826"/>
                  <a:pt x="7934757" y="3059446"/>
                </a:cubicBezTo>
                <a:cubicBezTo>
                  <a:pt x="7934757" y="3106066"/>
                  <a:pt x="7896964" y="3143859"/>
                  <a:pt x="7850345" y="3143859"/>
                </a:cubicBezTo>
                <a:cubicBezTo>
                  <a:pt x="7803725" y="3143859"/>
                  <a:pt x="7765933" y="3106066"/>
                  <a:pt x="7765933" y="3059446"/>
                </a:cubicBezTo>
                <a:cubicBezTo>
                  <a:pt x="7765933" y="3012826"/>
                  <a:pt x="7803725" y="2975034"/>
                  <a:pt x="7850345" y="2975034"/>
                </a:cubicBezTo>
                <a:close/>
                <a:moveTo>
                  <a:pt x="7512695" y="2975034"/>
                </a:moveTo>
                <a:cubicBezTo>
                  <a:pt x="7559315" y="2975034"/>
                  <a:pt x="7597109" y="3012826"/>
                  <a:pt x="7597109" y="3059446"/>
                </a:cubicBezTo>
                <a:cubicBezTo>
                  <a:pt x="7597109" y="3106066"/>
                  <a:pt x="7559315" y="3143859"/>
                  <a:pt x="7512695" y="3143859"/>
                </a:cubicBezTo>
                <a:cubicBezTo>
                  <a:pt x="7466075" y="3143859"/>
                  <a:pt x="7428283" y="3106066"/>
                  <a:pt x="7428283" y="3059446"/>
                </a:cubicBezTo>
                <a:cubicBezTo>
                  <a:pt x="7428283" y="3012826"/>
                  <a:pt x="7466075" y="2975034"/>
                  <a:pt x="7512695" y="2975034"/>
                </a:cubicBezTo>
                <a:close/>
                <a:moveTo>
                  <a:pt x="7175045" y="2975034"/>
                </a:moveTo>
                <a:cubicBezTo>
                  <a:pt x="7221666" y="2975034"/>
                  <a:pt x="7259458" y="3012826"/>
                  <a:pt x="7259458" y="3059446"/>
                </a:cubicBezTo>
                <a:cubicBezTo>
                  <a:pt x="7259458" y="3106066"/>
                  <a:pt x="7221666" y="3143859"/>
                  <a:pt x="7175045" y="3143859"/>
                </a:cubicBezTo>
                <a:cubicBezTo>
                  <a:pt x="7128427" y="3143859"/>
                  <a:pt x="7090633" y="3106066"/>
                  <a:pt x="7090633" y="3059446"/>
                </a:cubicBezTo>
                <a:cubicBezTo>
                  <a:pt x="7090633" y="3012826"/>
                  <a:pt x="7128427" y="2975034"/>
                  <a:pt x="7175045" y="2975034"/>
                </a:cubicBezTo>
                <a:close/>
                <a:moveTo>
                  <a:pt x="6837397" y="2975034"/>
                </a:moveTo>
                <a:cubicBezTo>
                  <a:pt x="6884017" y="2975034"/>
                  <a:pt x="6921809" y="3012826"/>
                  <a:pt x="6921809" y="3059446"/>
                </a:cubicBezTo>
                <a:cubicBezTo>
                  <a:pt x="6921809" y="3106066"/>
                  <a:pt x="6884017" y="3143859"/>
                  <a:pt x="6837397" y="3143859"/>
                </a:cubicBezTo>
                <a:cubicBezTo>
                  <a:pt x="6790777" y="3143859"/>
                  <a:pt x="6752985" y="3106066"/>
                  <a:pt x="6752985" y="3059446"/>
                </a:cubicBezTo>
                <a:cubicBezTo>
                  <a:pt x="6752985" y="3012826"/>
                  <a:pt x="6790777" y="2975034"/>
                  <a:pt x="6837397" y="2975034"/>
                </a:cubicBezTo>
                <a:close/>
                <a:moveTo>
                  <a:pt x="6499747" y="2975034"/>
                </a:moveTo>
                <a:cubicBezTo>
                  <a:pt x="6546368" y="2975034"/>
                  <a:pt x="6584161" y="3012826"/>
                  <a:pt x="6584161" y="3059446"/>
                </a:cubicBezTo>
                <a:cubicBezTo>
                  <a:pt x="6584161" y="3106066"/>
                  <a:pt x="6546368" y="3143859"/>
                  <a:pt x="6499747" y="3143859"/>
                </a:cubicBezTo>
                <a:cubicBezTo>
                  <a:pt x="6453127" y="3143859"/>
                  <a:pt x="6415335" y="3106066"/>
                  <a:pt x="6415335" y="3059446"/>
                </a:cubicBezTo>
                <a:cubicBezTo>
                  <a:pt x="6415335" y="3012826"/>
                  <a:pt x="6453127" y="2975034"/>
                  <a:pt x="6499747" y="2975034"/>
                </a:cubicBezTo>
                <a:close/>
                <a:moveTo>
                  <a:pt x="6162098" y="2975034"/>
                </a:moveTo>
                <a:cubicBezTo>
                  <a:pt x="6208719" y="2975034"/>
                  <a:pt x="6246510" y="3012826"/>
                  <a:pt x="6246510" y="3059446"/>
                </a:cubicBezTo>
                <a:cubicBezTo>
                  <a:pt x="6246510" y="3106066"/>
                  <a:pt x="6208719" y="3143859"/>
                  <a:pt x="6162098" y="3143859"/>
                </a:cubicBezTo>
                <a:cubicBezTo>
                  <a:pt x="6115479" y="3143859"/>
                  <a:pt x="6077686" y="3106066"/>
                  <a:pt x="6077686" y="3059446"/>
                </a:cubicBezTo>
                <a:cubicBezTo>
                  <a:pt x="6077686" y="3012826"/>
                  <a:pt x="6115479" y="2975034"/>
                  <a:pt x="6162098" y="2975034"/>
                </a:cubicBezTo>
                <a:close/>
                <a:moveTo>
                  <a:pt x="5824449" y="2975034"/>
                </a:moveTo>
                <a:cubicBezTo>
                  <a:pt x="5871069" y="2975034"/>
                  <a:pt x="5908861" y="3012826"/>
                  <a:pt x="5908861" y="3059446"/>
                </a:cubicBezTo>
                <a:cubicBezTo>
                  <a:pt x="5908861" y="3106066"/>
                  <a:pt x="5871069" y="3143859"/>
                  <a:pt x="5824449" y="3143859"/>
                </a:cubicBezTo>
                <a:cubicBezTo>
                  <a:pt x="5777829" y="3143859"/>
                  <a:pt x="5740037" y="3106066"/>
                  <a:pt x="5740037" y="3059446"/>
                </a:cubicBezTo>
                <a:cubicBezTo>
                  <a:pt x="5740037" y="3012826"/>
                  <a:pt x="5777829" y="2975034"/>
                  <a:pt x="5824449" y="2975034"/>
                </a:cubicBezTo>
                <a:close/>
                <a:moveTo>
                  <a:pt x="5486800" y="2975034"/>
                </a:moveTo>
                <a:cubicBezTo>
                  <a:pt x="5533421" y="2975034"/>
                  <a:pt x="5571212" y="3012826"/>
                  <a:pt x="5571212" y="3059446"/>
                </a:cubicBezTo>
                <a:cubicBezTo>
                  <a:pt x="5571212" y="3106066"/>
                  <a:pt x="5533421" y="3143859"/>
                  <a:pt x="5486800" y="3143859"/>
                </a:cubicBezTo>
                <a:cubicBezTo>
                  <a:pt x="5440179" y="3143859"/>
                  <a:pt x="5402388" y="3106066"/>
                  <a:pt x="5402388" y="3059446"/>
                </a:cubicBezTo>
                <a:cubicBezTo>
                  <a:pt x="5402388" y="3012826"/>
                  <a:pt x="5440179" y="2975034"/>
                  <a:pt x="5486800" y="2975034"/>
                </a:cubicBezTo>
                <a:close/>
                <a:moveTo>
                  <a:pt x="5149151" y="2975034"/>
                </a:moveTo>
                <a:cubicBezTo>
                  <a:pt x="5195771" y="2975034"/>
                  <a:pt x="5233563" y="3012826"/>
                  <a:pt x="5233563" y="3059446"/>
                </a:cubicBezTo>
                <a:cubicBezTo>
                  <a:pt x="5233563" y="3106066"/>
                  <a:pt x="5195771" y="3143859"/>
                  <a:pt x="5149151" y="3143859"/>
                </a:cubicBezTo>
                <a:cubicBezTo>
                  <a:pt x="5102531" y="3143859"/>
                  <a:pt x="5064739" y="3106066"/>
                  <a:pt x="5064739" y="3059446"/>
                </a:cubicBezTo>
                <a:cubicBezTo>
                  <a:pt x="5064739" y="3012826"/>
                  <a:pt x="5102531" y="2975034"/>
                  <a:pt x="5149151" y="2975034"/>
                </a:cubicBezTo>
                <a:close/>
                <a:moveTo>
                  <a:pt x="4811502" y="2975034"/>
                </a:moveTo>
                <a:cubicBezTo>
                  <a:pt x="4858121" y="2975034"/>
                  <a:pt x="4895914" y="3012826"/>
                  <a:pt x="4895914" y="3059446"/>
                </a:cubicBezTo>
                <a:cubicBezTo>
                  <a:pt x="4895914" y="3106066"/>
                  <a:pt x="4858121" y="3143859"/>
                  <a:pt x="4811502" y="3143859"/>
                </a:cubicBezTo>
                <a:cubicBezTo>
                  <a:pt x="4764881" y="3143859"/>
                  <a:pt x="4727090" y="3106066"/>
                  <a:pt x="4727090" y="3059446"/>
                </a:cubicBezTo>
                <a:cubicBezTo>
                  <a:pt x="4727090" y="3012826"/>
                  <a:pt x="4764881" y="2975034"/>
                  <a:pt x="4811502" y="2975034"/>
                </a:cubicBezTo>
                <a:close/>
                <a:moveTo>
                  <a:pt x="4473853" y="2975034"/>
                </a:moveTo>
                <a:cubicBezTo>
                  <a:pt x="4520473" y="2975034"/>
                  <a:pt x="4558265" y="3012826"/>
                  <a:pt x="4558265" y="3059446"/>
                </a:cubicBezTo>
                <a:cubicBezTo>
                  <a:pt x="4558265" y="3106066"/>
                  <a:pt x="4520473" y="3143859"/>
                  <a:pt x="4473853" y="3143859"/>
                </a:cubicBezTo>
                <a:cubicBezTo>
                  <a:pt x="4427232" y="3143859"/>
                  <a:pt x="4389440" y="3106066"/>
                  <a:pt x="4389440" y="3059446"/>
                </a:cubicBezTo>
                <a:cubicBezTo>
                  <a:pt x="4389440" y="3012826"/>
                  <a:pt x="4427232" y="2975034"/>
                  <a:pt x="4473853" y="2975034"/>
                </a:cubicBezTo>
                <a:close/>
                <a:moveTo>
                  <a:pt x="4136203" y="2975034"/>
                </a:moveTo>
                <a:cubicBezTo>
                  <a:pt x="4182823" y="2975034"/>
                  <a:pt x="4220615" y="3012826"/>
                  <a:pt x="4220615" y="3059446"/>
                </a:cubicBezTo>
                <a:cubicBezTo>
                  <a:pt x="4220615" y="3106066"/>
                  <a:pt x="4182823" y="3143859"/>
                  <a:pt x="4136203" y="3143859"/>
                </a:cubicBezTo>
                <a:cubicBezTo>
                  <a:pt x="4089584" y="3143859"/>
                  <a:pt x="4051791" y="3106066"/>
                  <a:pt x="4051791" y="3059446"/>
                </a:cubicBezTo>
                <a:cubicBezTo>
                  <a:pt x="4051791" y="3012826"/>
                  <a:pt x="4089584" y="2975034"/>
                  <a:pt x="4136203" y="2975034"/>
                </a:cubicBezTo>
                <a:close/>
                <a:moveTo>
                  <a:pt x="3798554" y="2975034"/>
                </a:moveTo>
                <a:cubicBezTo>
                  <a:pt x="3845174" y="2975034"/>
                  <a:pt x="3882966" y="3012826"/>
                  <a:pt x="3882966" y="3059446"/>
                </a:cubicBezTo>
                <a:cubicBezTo>
                  <a:pt x="3882966" y="3106066"/>
                  <a:pt x="3845174" y="3143859"/>
                  <a:pt x="3798554" y="3143859"/>
                </a:cubicBezTo>
                <a:cubicBezTo>
                  <a:pt x="3751934" y="3143859"/>
                  <a:pt x="3714142" y="3106066"/>
                  <a:pt x="3714142" y="3059446"/>
                </a:cubicBezTo>
                <a:cubicBezTo>
                  <a:pt x="3714142" y="3012826"/>
                  <a:pt x="3751934" y="2975034"/>
                  <a:pt x="3798554" y="2975034"/>
                </a:cubicBezTo>
                <a:close/>
                <a:moveTo>
                  <a:pt x="3460905" y="2975034"/>
                </a:moveTo>
                <a:cubicBezTo>
                  <a:pt x="3507525" y="2975034"/>
                  <a:pt x="3545317" y="3012826"/>
                  <a:pt x="3545317" y="3059446"/>
                </a:cubicBezTo>
                <a:cubicBezTo>
                  <a:pt x="3545317" y="3106066"/>
                  <a:pt x="3507525" y="3143859"/>
                  <a:pt x="3460905" y="3143859"/>
                </a:cubicBezTo>
                <a:cubicBezTo>
                  <a:pt x="3414284" y="3143859"/>
                  <a:pt x="3376493" y="3106066"/>
                  <a:pt x="3376493" y="3059446"/>
                </a:cubicBezTo>
                <a:cubicBezTo>
                  <a:pt x="3376493" y="3012826"/>
                  <a:pt x="3414284" y="2975034"/>
                  <a:pt x="3460905" y="2975034"/>
                </a:cubicBezTo>
                <a:close/>
                <a:moveTo>
                  <a:pt x="3123255" y="2975034"/>
                </a:moveTo>
                <a:cubicBezTo>
                  <a:pt x="3169876" y="2975034"/>
                  <a:pt x="3207668" y="3012826"/>
                  <a:pt x="3207668" y="3059446"/>
                </a:cubicBezTo>
                <a:cubicBezTo>
                  <a:pt x="3207668" y="3106066"/>
                  <a:pt x="3169876" y="3143859"/>
                  <a:pt x="3123255" y="3143859"/>
                </a:cubicBezTo>
                <a:cubicBezTo>
                  <a:pt x="3076636" y="3143859"/>
                  <a:pt x="3038843" y="3106066"/>
                  <a:pt x="3038843" y="3059446"/>
                </a:cubicBezTo>
                <a:cubicBezTo>
                  <a:pt x="3038843" y="3012826"/>
                  <a:pt x="3076636" y="2975034"/>
                  <a:pt x="3123255" y="2975034"/>
                </a:cubicBezTo>
                <a:close/>
                <a:moveTo>
                  <a:pt x="2785607" y="2975034"/>
                </a:moveTo>
                <a:cubicBezTo>
                  <a:pt x="2832226" y="2975034"/>
                  <a:pt x="2870019" y="3012826"/>
                  <a:pt x="2870019" y="3059446"/>
                </a:cubicBezTo>
                <a:cubicBezTo>
                  <a:pt x="2870019" y="3106066"/>
                  <a:pt x="2832226" y="3143859"/>
                  <a:pt x="2785607" y="3143859"/>
                </a:cubicBezTo>
                <a:cubicBezTo>
                  <a:pt x="2738986" y="3143859"/>
                  <a:pt x="2701195" y="3106066"/>
                  <a:pt x="2701195" y="3059446"/>
                </a:cubicBezTo>
                <a:cubicBezTo>
                  <a:pt x="2701195" y="3012826"/>
                  <a:pt x="2738986" y="2975034"/>
                  <a:pt x="2785607" y="2975034"/>
                </a:cubicBezTo>
                <a:close/>
                <a:moveTo>
                  <a:pt x="2447957" y="2975034"/>
                </a:moveTo>
                <a:cubicBezTo>
                  <a:pt x="2494578" y="2975034"/>
                  <a:pt x="2532369" y="3012826"/>
                  <a:pt x="2532369" y="3059446"/>
                </a:cubicBezTo>
                <a:cubicBezTo>
                  <a:pt x="2532369" y="3106066"/>
                  <a:pt x="2494578" y="3143859"/>
                  <a:pt x="2447957" y="3143859"/>
                </a:cubicBezTo>
                <a:cubicBezTo>
                  <a:pt x="2401337" y="3143859"/>
                  <a:pt x="2363545" y="3106066"/>
                  <a:pt x="2363545" y="3059446"/>
                </a:cubicBezTo>
                <a:cubicBezTo>
                  <a:pt x="2363545" y="3012826"/>
                  <a:pt x="2401337" y="2975034"/>
                  <a:pt x="2447957" y="2975034"/>
                </a:cubicBezTo>
                <a:close/>
                <a:moveTo>
                  <a:pt x="2110308" y="2975034"/>
                </a:moveTo>
                <a:cubicBezTo>
                  <a:pt x="2156928" y="2975034"/>
                  <a:pt x="2194721" y="3012826"/>
                  <a:pt x="2194721" y="3059446"/>
                </a:cubicBezTo>
                <a:cubicBezTo>
                  <a:pt x="2194721" y="3106066"/>
                  <a:pt x="2156928" y="3143859"/>
                  <a:pt x="2110308" y="3143859"/>
                </a:cubicBezTo>
                <a:cubicBezTo>
                  <a:pt x="2063688" y="3143859"/>
                  <a:pt x="2025896" y="3106066"/>
                  <a:pt x="2025896" y="3059446"/>
                </a:cubicBezTo>
                <a:cubicBezTo>
                  <a:pt x="2025896" y="3012826"/>
                  <a:pt x="2063688" y="2975034"/>
                  <a:pt x="2110308" y="2975034"/>
                </a:cubicBezTo>
                <a:close/>
                <a:moveTo>
                  <a:pt x="1772659" y="2975034"/>
                </a:moveTo>
                <a:cubicBezTo>
                  <a:pt x="1819278" y="2975034"/>
                  <a:pt x="1857071" y="3012826"/>
                  <a:pt x="1857071" y="3059446"/>
                </a:cubicBezTo>
                <a:cubicBezTo>
                  <a:pt x="1857071" y="3106066"/>
                  <a:pt x="1819278" y="3143859"/>
                  <a:pt x="1772659" y="3143859"/>
                </a:cubicBezTo>
                <a:cubicBezTo>
                  <a:pt x="1726039" y="3143859"/>
                  <a:pt x="1688247" y="3106066"/>
                  <a:pt x="1688247" y="3059446"/>
                </a:cubicBezTo>
                <a:cubicBezTo>
                  <a:pt x="1688247" y="3012826"/>
                  <a:pt x="1726039" y="2975034"/>
                  <a:pt x="1772659" y="2975034"/>
                </a:cubicBezTo>
                <a:close/>
                <a:moveTo>
                  <a:pt x="1435014" y="2975034"/>
                </a:moveTo>
                <a:cubicBezTo>
                  <a:pt x="1481630" y="2975034"/>
                  <a:pt x="1519422" y="3012826"/>
                  <a:pt x="1519422" y="3059446"/>
                </a:cubicBezTo>
                <a:cubicBezTo>
                  <a:pt x="1519422" y="3106066"/>
                  <a:pt x="1481630" y="3143859"/>
                  <a:pt x="1435014" y="3143859"/>
                </a:cubicBezTo>
                <a:cubicBezTo>
                  <a:pt x="1388389" y="3143859"/>
                  <a:pt x="1350601" y="3106066"/>
                  <a:pt x="1350601" y="3059446"/>
                </a:cubicBezTo>
                <a:cubicBezTo>
                  <a:pt x="1350601" y="3012826"/>
                  <a:pt x="1388389" y="2975034"/>
                  <a:pt x="1435014" y="2975034"/>
                </a:cubicBezTo>
                <a:close/>
                <a:moveTo>
                  <a:pt x="1097361" y="2975034"/>
                </a:moveTo>
                <a:cubicBezTo>
                  <a:pt x="1143985" y="2975034"/>
                  <a:pt x="1181773" y="3012826"/>
                  <a:pt x="1181773" y="3059446"/>
                </a:cubicBezTo>
                <a:cubicBezTo>
                  <a:pt x="1181773" y="3106066"/>
                  <a:pt x="1143985" y="3143859"/>
                  <a:pt x="1097361" y="3143859"/>
                </a:cubicBezTo>
                <a:cubicBezTo>
                  <a:pt x="1050741" y="3143859"/>
                  <a:pt x="1012948" y="3106066"/>
                  <a:pt x="1012948" y="3059446"/>
                </a:cubicBezTo>
                <a:cubicBezTo>
                  <a:pt x="1012948" y="3012826"/>
                  <a:pt x="1050741" y="2975034"/>
                  <a:pt x="1097361" y="2975034"/>
                </a:cubicBezTo>
                <a:close/>
                <a:moveTo>
                  <a:pt x="759711" y="2975034"/>
                </a:moveTo>
                <a:cubicBezTo>
                  <a:pt x="806331" y="2975034"/>
                  <a:pt x="844124" y="3012826"/>
                  <a:pt x="844124" y="3059446"/>
                </a:cubicBezTo>
                <a:cubicBezTo>
                  <a:pt x="844124" y="3106066"/>
                  <a:pt x="806331" y="3143859"/>
                  <a:pt x="759711" y="3143859"/>
                </a:cubicBezTo>
                <a:cubicBezTo>
                  <a:pt x="713096" y="3143859"/>
                  <a:pt x="675299" y="3106066"/>
                  <a:pt x="675299" y="3059446"/>
                </a:cubicBezTo>
                <a:cubicBezTo>
                  <a:pt x="675299" y="3012826"/>
                  <a:pt x="713096" y="2975034"/>
                  <a:pt x="759711" y="2975034"/>
                </a:cubicBezTo>
                <a:close/>
                <a:moveTo>
                  <a:pt x="422066" y="2975034"/>
                </a:moveTo>
                <a:cubicBezTo>
                  <a:pt x="468682" y="2975034"/>
                  <a:pt x="506480" y="3012826"/>
                  <a:pt x="506480" y="3059446"/>
                </a:cubicBezTo>
                <a:cubicBezTo>
                  <a:pt x="506480" y="3106066"/>
                  <a:pt x="468682" y="3143859"/>
                  <a:pt x="422066" y="3143859"/>
                </a:cubicBezTo>
                <a:cubicBezTo>
                  <a:pt x="375442" y="3143859"/>
                  <a:pt x="337653" y="3106066"/>
                  <a:pt x="337653" y="3059446"/>
                </a:cubicBezTo>
                <a:cubicBezTo>
                  <a:pt x="337653" y="3012826"/>
                  <a:pt x="375442" y="2975034"/>
                  <a:pt x="422066" y="2975034"/>
                </a:cubicBezTo>
                <a:close/>
                <a:moveTo>
                  <a:pt x="84412" y="2975034"/>
                </a:moveTo>
                <a:cubicBezTo>
                  <a:pt x="131037" y="2975034"/>
                  <a:pt x="168826" y="3012826"/>
                  <a:pt x="168826" y="3059446"/>
                </a:cubicBezTo>
                <a:cubicBezTo>
                  <a:pt x="168826" y="3106066"/>
                  <a:pt x="131037" y="3143859"/>
                  <a:pt x="84412" y="3143859"/>
                </a:cubicBezTo>
                <a:cubicBezTo>
                  <a:pt x="37793" y="3143859"/>
                  <a:pt x="0" y="3106066"/>
                  <a:pt x="0" y="3059446"/>
                </a:cubicBezTo>
                <a:cubicBezTo>
                  <a:pt x="0" y="3012826"/>
                  <a:pt x="37793" y="2975034"/>
                  <a:pt x="84412" y="2975034"/>
                </a:cubicBezTo>
                <a:close/>
                <a:moveTo>
                  <a:pt x="7850345" y="2637385"/>
                </a:moveTo>
                <a:cubicBezTo>
                  <a:pt x="7896964" y="2637385"/>
                  <a:pt x="7934757" y="2675177"/>
                  <a:pt x="7934757" y="2721797"/>
                </a:cubicBezTo>
                <a:cubicBezTo>
                  <a:pt x="7934757" y="2768417"/>
                  <a:pt x="7896964" y="2806209"/>
                  <a:pt x="7850345" y="2806209"/>
                </a:cubicBezTo>
                <a:cubicBezTo>
                  <a:pt x="7803725" y="2806209"/>
                  <a:pt x="7765933" y="2768417"/>
                  <a:pt x="7765933" y="2721797"/>
                </a:cubicBezTo>
                <a:cubicBezTo>
                  <a:pt x="7765933" y="2675177"/>
                  <a:pt x="7803725" y="2637385"/>
                  <a:pt x="7850345" y="2637385"/>
                </a:cubicBezTo>
                <a:close/>
                <a:moveTo>
                  <a:pt x="7512695" y="2637385"/>
                </a:moveTo>
                <a:cubicBezTo>
                  <a:pt x="7559315" y="2637385"/>
                  <a:pt x="7597109" y="2675177"/>
                  <a:pt x="7597109" y="2721797"/>
                </a:cubicBezTo>
                <a:cubicBezTo>
                  <a:pt x="7597109" y="2768417"/>
                  <a:pt x="7559315" y="2806209"/>
                  <a:pt x="7512695" y="2806209"/>
                </a:cubicBezTo>
                <a:cubicBezTo>
                  <a:pt x="7466075" y="2806209"/>
                  <a:pt x="7428283" y="2768417"/>
                  <a:pt x="7428283" y="2721797"/>
                </a:cubicBezTo>
                <a:cubicBezTo>
                  <a:pt x="7428283" y="2675177"/>
                  <a:pt x="7466075" y="2637385"/>
                  <a:pt x="7512695" y="2637385"/>
                </a:cubicBezTo>
                <a:close/>
                <a:moveTo>
                  <a:pt x="7175045" y="2637385"/>
                </a:moveTo>
                <a:cubicBezTo>
                  <a:pt x="7221666" y="2637385"/>
                  <a:pt x="7259458" y="2675177"/>
                  <a:pt x="7259458" y="2721797"/>
                </a:cubicBezTo>
                <a:cubicBezTo>
                  <a:pt x="7259458" y="2768417"/>
                  <a:pt x="7221666" y="2806209"/>
                  <a:pt x="7175045" y="2806209"/>
                </a:cubicBezTo>
                <a:cubicBezTo>
                  <a:pt x="7128427" y="2806209"/>
                  <a:pt x="7090633" y="2768417"/>
                  <a:pt x="7090633" y="2721797"/>
                </a:cubicBezTo>
                <a:cubicBezTo>
                  <a:pt x="7090633" y="2675177"/>
                  <a:pt x="7128427" y="2637385"/>
                  <a:pt x="7175045" y="2637385"/>
                </a:cubicBezTo>
                <a:close/>
                <a:moveTo>
                  <a:pt x="6837397" y="2637385"/>
                </a:moveTo>
                <a:cubicBezTo>
                  <a:pt x="6884017" y="2637385"/>
                  <a:pt x="6921809" y="2675177"/>
                  <a:pt x="6921809" y="2721797"/>
                </a:cubicBezTo>
                <a:cubicBezTo>
                  <a:pt x="6921809" y="2768417"/>
                  <a:pt x="6884017" y="2806209"/>
                  <a:pt x="6837397" y="2806209"/>
                </a:cubicBezTo>
                <a:cubicBezTo>
                  <a:pt x="6790777" y="2806209"/>
                  <a:pt x="6752985" y="2768417"/>
                  <a:pt x="6752985" y="2721797"/>
                </a:cubicBezTo>
                <a:cubicBezTo>
                  <a:pt x="6752985" y="2675177"/>
                  <a:pt x="6790777" y="2637385"/>
                  <a:pt x="6837397" y="2637385"/>
                </a:cubicBezTo>
                <a:close/>
                <a:moveTo>
                  <a:pt x="6499747" y="2637385"/>
                </a:moveTo>
                <a:cubicBezTo>
                  <a:pt x="6546368" y="2637385"/>
                  <a:pt x="6584161" y="2675177"/>
                  <a:pt x="6584161" y="2721797"/>
                </a:cubicBezTo>
                <a:cubicBezTo>
                  <a:pt x="6584161" y="2768417"/>
                  <a:pt x="6546368" y="2806209"/>
                  <a:pt x="6499747" y="2806209"/>
                </a:cubicBezTo>
                <a:cubicBezTo>
                  <a:pt x="6453127" y="2806209"/>
                  <a:pt x="6415335" y="2768417"/>
                  <a:pt x="6415335" y="2721797"/>
                </a:cubicBezTo>
                <a:cubicBezTo>
                  <a:pt x="6415335" y="2675177"/>
                  <a:pt x="6453127" y="2637385"/>
                  <a:pt x="6499747" y="2637385"/>
                </a:cubicBezTo>
                <a:close/>
                <a:moveTo>
                  <a:pt x="6162098" y="2637385"/>
                </a:moveTo>
                <a:cubicBezTo>
                  <a:pt x="6208719" y="2637385"/>
                  <a:pt x="6246510" y="2675177"/>
                  <a:pt x="6246510" y="2721797"/>
                </a:cubicBezTo>
                <a:cubicBezTo>
                  <a:pt x="6246510" y="2768417"/>
                  <a:pt x="6208719" y="2806209"/>
                  <a:pt x="6162098" y="2806209"/>
                </a:cubicBezTo>
                <a:cubicBezTo>
                  <a:pt x="6115479" y="2806209"/>
                  <a:pt x="6077686" y="2768417"/>
                  <a:pt x="6077686" y="2721797"/>
                </a:cubicBezTo>
                <a:cubicBezTo>
                  <a:pt x="6077686" y="2675177"/>
                  <a:pt x="6115479" y="2637385"/>
                  <a:pt x="6162098" y="2637385"/>
                </a:cubicBezTo>
                <a:close/>
                <a:moveTo>
                  <a:pt x="5824449" y="2637385"/>
                </a:moveTo>
                <a:cubicBezTo>
                  <a:pt x="5871069" y="2637385"/>
                  <a:pt x="5908861" y="2675177"/>
                  <a:pt x="5908861" y="2721797"/>
                </a:cubicBezTo>
                <a:cubicBezTo>
                  <a:pt x="5908861" y="2768417"/>
                  <a:pt x="5871069" y="2806209"/>
                  <a:pt x="5824449" y="2806209"/>
                </a:cubicBezTo>
                <a:cubicBezTo>
                  <a:pt x="5777829" y="2806209"/>
                  <a:pt x="5740037" y="2768417"/>
                  <a:pt x="5740037" y="2721797"/>
                </a:cubicBezTo>
                <a:cubicBezTo>
                  <a:pt x="5740037" y="2675177"/>
                  <a:pt x="5777829" y="2637385"/>
                  <a:pt x="5824449" y="2637385"/>
                </a:cubicBezTo>
                <a:close/>
                <a:moveTo>
                  <a:pt x="5486800" y="2637385"/>
                </a:moveTo>
                <a:cubicBezTo>
                  <a:pt x="5533421" y="2637385"/>
                  <a:pt x="5571212" y="2675177"/>
                  <a:pt x="5571212" y="2721797"/>
                </a:cubicBezTo>
                <a:cubicBezTo>
                  <a:pt x="5571212" y="2768417"/>
                  <a:pt x="5533421" y="2806209"/>
                  <a:pt x="5486800" y="2806209"/>
                </a:cubicBezTo>
                <a:cubicBezTo>
                  <a:pt x="5440179" y="2806209"/>
                  <a:pt x="5402388" y="2768417"/>
                  <a:pt x="5402388" y="2721797"/>
                </a:cubicBezTo>
                <a:cubicBezTo>
                  <a:pt x="5402388" y="2675177"/>
                  <a:pt x="5440179" y="2637385"/>
                  <a:pt x="5486800" y="2637385"/>
                </a:cubicBezTo>
                <a:close/>
                <a:moveTo>
                  <a:pt x="5149151" y="2637385"/>
                </a:moveTo>
                <a:cubicBezTo>
                  <a:pt x="5195771" y="2637385"/>
                  <a:pt x="5233563" y="2675177"/>
                  <a:pt x="5233563" y="2721797"/>
                </a:cubicBezTo>
                <a:cubicBezTo>
                  <a:pt x="5233563" y="2768417"/>
                  <a:pt x="5195771" y="2806209"/>
                  <a:pt x="5149151" y="2806209"/>
                </a:cubicBezTo>
                <a:cubicBezTo>
                  <a:pt x="5102531" y="2806209"/>
                  <a:pt x="5064739" y="2768417"/>
                  <a:pt x="5064739" y="2721797"/>
                </a:cubicBezTo>
                <a:cubicBezTo>
                  <a:pt x="5064739" y="2675177"/>
                  <a:pt x="5102531" y="2637385"/>
                  <a:pt x="5149151" y="2637385"/>
                </a:cubicBezTo>
                <a:close/>
                <a:moveTo>
                  <a:pt x="4811502" y="2637385"/>
                </a:moveTo>
                <a:cubicBezTo>
                  <a:pt x="4858121" y="2637385"/>
                  <a:pt x="4895914" y="2675177"/>
                  <a:pt x="4895914" y="2721797"/>
                </a:cubicBezTo>
                <a:cubicBezTo>
                  <a:pt x="4895914" y="2768417"/>
                  <a:pt x="4858121" y="2806209"/>
                  <a:pt x="4811502" y="2806209"/>
                </a:cubicBezTo>
                <a:cubicBezTo>
                  <a:pt x="4764881" y="2806209"/>
                  <a:pt x="4727090" y="2768417"/>
                  <a:pt x="4727090" y="2721797"/>
                </a:cubicBezTo>
                <a:cubicBezTo>
                  <a:pt x="4727090" y="2675177"/>
                  <a:pt x="4764881" y="2637385"/>
                  <a:pt x="4811502" y="2637385"/>
                </a:cubicBezTo>
                <a:close/>
                <a:moveTo>
                  <a:pt x="4473853" y="2637385"/>
                </a:moveTo>
                <a:cubicBezTo>
                  <a:pt x="4520473" y="2637385"/>
                  <a:pt x="4558265" y="2675177"/>
                  <a:pt x="4558265" y="2721797"/>
                </a:cubicBezTo>
                <a:cubicBezTo>
                  <a:pt x="4558265" y="2768417"/>
                  <a:pt x="4520473" y="2806209"/>
                  <a:pt x="4473853" y="2806209"/>
                </a:cubicBezTo>
                <a:cubicBezTo>
                  <a:pt x="4427232" y="2806209"/>
                  <a:pt x="4389440" y="2768417"/>
                  <a:pt x="4389440" y="2721797"/>
                </a:cubicBezTo>
                <a:cubicBezTo>
                  <a:pt x="4389440" y="2675177"/>
                  <a:pt x="4427232" y="2637385"/>
                  <a:pt x="4473853" y="2637385"/>
                </a:cubicBezTo>
                <a:close/>
                <a:moveTo>
                  <a:pt x="4136203" y="2637385"/>
                </a:moveTo>
                <a:cubicBezTo>
                  <a:pt x="4182823" y="2637385"/>
                  <a:pt x="4220615" y="2675177"/>
                  <a:pt x="4220615" y="2721797"/>
                </a:cubicBezTo>
                <a:cubicBezTo>
                  <a:pt x="4220615" y="2768417"/>
                  <a:pt x="4182823" y="2806209"/>
                  <a:pt x="4136203" y="2806209"/>
                </a:cubicBezTo>
                <a:cubicBezTo>
                  <a:pt x="4089584" y="2806209"/>
                  <a:pt x="4051791" y="2768417"/>
                  <a:pt x="4051791" y="2721797"/>
                </a:cubicBezTo>
                <a:cubicBezTo>
                  <a:pt x="4051791" y="2675177"/>
                  <a:pt x="4089584" y="2637385"/>
                  <a:pt x="4136203" y="2637385"/>
                </a:cubicBezTo>
                <a:close/>
                <a:moveTo>
                  <a:pt x="3798554" y="2637385"/>
                </a:moveTo>
                <a:cubicBezTo>
                  <a:pt x="3845174" y="2637385"/>
                  <a:pt x="3882966" y="2675177"/>
                  <a:pt x="3882966" y="2721797"/>
                </a:cubicBezTo>
                <a:cubicBezTo>
                  <a:pt x="3882966" y="2768417"/>
                  <a:pt x="3845174" y="2806209"/>
                  <a:pt x="3798554" y="2806209"/>
                </a:cubicBezTo>
                <a:cubicBezTo>
                  <a:pt x="3751934" y="2806209"/>
                  <a:pt x="3714142" y="2768417"/>
                  <a:pt x="3714142" y="2721797"/>
                </a:cubicBezTo>
                <a:cubicBezTo>
                  <a:pt x="3714142" y="2675177"/>
                  <a:pt x="3751934" y="2637385"/>
                  <a:pt x="3798554" y="2637385"/>
                </a:cubicBezTo>
                <a:close/>
                <a:moveTo>
                  <a:pt x="3460905" y="2637385"/>
                </a:moveTo>
                <a:cubicBezTo>
                  <a:pt x="3507525" y="2637385"/>
                  <a:pt x="3545317" y="2675177"/>
                  <a:pt x="3545317" y="2721797"/>
                </a:cubicBezTo>
                <a:cubicBezTo>
                  <a:pt x="3545317" y="2768417"/>
                  <a:pt x="3507525" y="2806209"/>
                  <a:pt x="3460905" y="2806209"/>
                </a:cubicBezTo>
                <a:cubicBezTo>
                  <a:pt x="3414284" y="2806209"/>
                  <a:pt x="3376493" y="2768417"/>
                  <a:pt x="3376493" y="2721797"/>
                </a:cubicBezTo>
                <a:cubicBezTo>
                  <a:pt x="3376493" y="2675177"/>
                  <a:pt x="3414284" y="2637385"/>
                  <a:pt x="3460905" y="2637385"/>
                </a:cubicBezTo>
                <a:close/>
                <a:moveTo>
                  <a:pt x="3123255" y="2637385"/>
                </a:moveTo>
                <a:cubicBezTo>
                  <a:pt x="3169876" y="2637385"/>
                  <a:pt x="3207668" y="2675177"/>
                  <a:pt x="3207668" y="2721797"/>
                </a:cubicBezTo>
                <a:cubicBezTo>
                  <a:pt x="3207668" y="2768417"/>
                  <a:pt x="3169876" y="2806209"/>
                  <a:pt x="3123255" y="2806209"/>
                </a:cubicBezTo>
                <a:cubicBezTo>
                  <a:pt x="3076636" y="2806209"/>
                  <a:pt x="3038843" y="2768417"/>
                  <a:pt x="3038843" y="2721797"/>
                </a:cubicBezTo>
                <a:cubicBezTo>
                  <a:pt x="3038843" y="2675177"/>
                  <a:pt x="3076636" y="2637385"/>
                  <a:pt x="3123255" y="2637385"/>
                </a:cubicBezTo>
                <a:close/>
                <a:moveTo>
                  <a:pt x="2785607" y="2637385"/>
                </a:moveTo>
                <a:cubicBezTo>
                  <a:pt x="2832226" y="2637385"/>
                  <a:pt x="2870019" y="2675177"/>
                  <a:pt x="2870019" y="2721797"/>
                </a:cubicBezTo>
                <a:cubicBezTo>
                  <a:pt x="2870019" y="2768417"/>
                  <a:pt x="2832226" y="2806209"/>
                  <a:pt x="2785607" y="2806209"/>
                </a:cubicBezTo>
                <a:cubicBezTo>
                  <a:pt x="2738986" y="2806209"/>
                  <a:pt x="2701195" y="2768417"/>
                  <a:pt x="2701195" y="2721797"/>
                </a:cubicBezTo>
                <a:cubicBezTo>
                  <a:pt x="2701195" y="2675177"/>
                  <a:pt x="2738986" y="2637385"/>
                  <a:pt x="2785607" y="2637385"/>
                </a:cubicBezTo>
                <a:close/>
                <a:moveTo>
                  <a:pt x="2447957" y="2637385"/>
                </a:moveTo>
                <a:cubicBezTo>
                  <a:pt x="2494578" y="2637385"/>
                  <a:pt x="2532369" y="2675177"/>
                  <a:pt x="2532369" y="2721797"/>
                </a:cubicBezTo>
                <a:cubicBezTo>
                  <a:pt x="2532369" y="2768417"/>
                  <a:pt x="2494578" y="2806209"/>
                  <a:pt x="2447957" y="2806209"/>
                </a:cubicBezTo>
                <a:cubicBezTo>
                  <a:pt x="2401337" y="2806209"/>
                  <a:pt x="2363545" y="2768417"/>
                  <a:pt x="2363545" y="2721797"/>
                </a:cubicBezTo>
                <a:cubicBezTo>
                  <a:pt x="2363545" y="2675177"/>
                  <a:pt x="2401337" y="2637385"/>
                  <a:pt x="2447957" y="2637385"/>
                </a:cubicBezTo>
                <a:close/>
                <a:moveTo>
                  <a:pt x="2110308" y="2637385"/>
                </a:moveTo>
                <a:cubicBezTo>
                  <a:pt x="2156928" y="2637385"/>
                  <a:pt x="2194721" y="2675177"/>
                  <a:pt x="2194721" y="2721797"/>
                </a:cubicBezTo>
                <a:cubicBezTo>
                  <a:pt x="2194721" y="2768417"/>
                  <a:pt x="2156928" y="2806209"/>
                  <a:pt x="2110308" y="2806209"/>
                </a:cubicBezTo>
                <a:cubicBezTo>
                  <a:pt x="2063688" y="2806209"/>
                  <a:pt x="2025896" y="2768417"/>
                  <a:pt x="2025896" y="2721797"/>
                </a:cubicBezTo>
                <a:cubicBezTo>
                  <a:pt x="2025896" y="2675177"/>
                  <a:pt x="2063688" y="2637385"/>
                  <a:pt x="2110308" y="2637385"/>
                </a:cubicBezTo>
                <a:close/>
                <a:moveTo>
                  <a:pt x="1772659" y="2637385"/>
                </a:moveTo>
                <a:cubicBezTo>
                  <a:pt x="1819278" y="2637385"/>
                  <a:pt x="1857071" y="2675177"/>
                  <a:pt x="1857071" y="2721797"/>
                </a:cubicBezTo>
                <a:cubicBezTo>
                  <a:pt x="1857071" y="2768417"/>
                  <a:pt x="1819278" y="2806209"/>
                  <a:pt x="1772659" y="2806209"/>
                </a:cubicBezTo>
                <a:cubicBezTo>
                  <a:pt x="1726039" y="2806209"/>
                  <a:pt x="1688247" y="2768417"/>
                  <a:pt x="1688247" y="2721797"/>
                </a:cubicBezTo>
                <a:cubicBezTo>
                  <a:pt x="1688247" y="2675177"/>
                  <a:pt x="1726039" y="2637385"/>
                  <a:pt x="1772659" y="2637385"/>
                </a:cubicBezTo>
                <a:close/>
                <a:moveTo>
                  <a:pt x="1435014" y="2637385"/>
                </a:moveTo>
                <a:cubicBezTo>
                  <a:pt x="1481630" y="2637385"/>
                  <a:pt x="1519422" y="2675177"/>
                  <a:pt x="1519422" y="2721797"/>
                </a:cubicBezTo>
                <a:cubicBezTo>
                  <a:pt x="1519422" y="2768417"/>
                  <a:pt x="1481630" y="2806209"/>
                  <a:pt x="1435014" y="2806209"/>
                </a:cubicBezTo>
                <a:cubicBezTo>
                  <a:pt x="1388389" y="2806209"/>
                  <a:pt x="1350601" y="2768417"/>
                  <a:pt x="1350601" y="2721797"/>
                </a:cubicBezTo>
                <a:cubicBezTo>
                  <a:pt x="1350601" y="2675177"/>
                  <a:pt x="1388389" y="2637385"/>
                  <a:pt x="1435014" y="2637385"/>
                </a:cubicBezTo>
                <a:close/>
                <a:moveTo>
                  <a:pt x="1097361" y="2637385"/>
                </a:moveTo>
                <a:cubicBezTo>
                  <a:pt x="1143985" y="2637385"/>
                  <a:pt x="1181773" y="2675177"/>
                  <a:pt x="1181773" y="2721797"/>
                </a:cubicBezTo>
                <a:cubicBezTo>
                  <a:pt x="1181773" y="2768417"/>
                  <a:pt x="1143985" y="2806209"/>
                  <a:pt x="1097361" y="2806209"/>
                </a:cubicBezTo>
                <a:cubicBezTo>
                  <a:pt x="1050741" y="2806209"/>
                  <a:pt x="1012948" y="2768417"/>
                  <a:pt x="1012948" y="2721797"/>
                </a:cubicBezTo>
                <a:cubicBezTo>
                  <a:pt x="1012948" y="2675177"/>
                  <a:pt x="1050741" y="2637385"/>
                  <a:pt x="1097361" y="2637385"/>
                </a:cubicBezTo>
                <a:close/>
                <a:moveTo>
                  <a:pt x="759711" y="2637385"/>
                </a:moveTo>
                <a:cubicBezTo>
                  <a:pt x="806331" y="2637385"/>
                  <a:pt x="844124" y="2675177"/>
                  <a:pt x="844124" y="2721797"/>
                </a:cubicBezTo>
                <a:cubicBezTo>
                  <a:pt x="844124" y="2768417"/>
                  <a:pt x="806331" y="2806209"/>
                  <a:pt x="759711" y="2806209"/>
                </a:cubicBezTo>
                <a:cubicBezTo>
                  <a:pt x="713096" y="2806209"/>
                  <a:pt x="675299" y="2768417"/>
                  <a:pt x="675299" y="2721797"/>
                </a:cubicBezTo>
                <a:cubicBezTo>
                  <a:pt x="675299" y="2675177"/>
                  <a:pt x="713096" y="2637385"/>
                  <a:pt x="759711" y="2637385"/>
                </a:cubicBezTo>
                <a:close/>
                <a:moveTo>
                  <a:pt x="422066" y="2637385"/>
                </a:moveTo>
                <a:cubicBezTo>
                  <a:pt x="468682" y="2637385"/>
                  <a:pt x="506480" y="2675177"/>
                  <a:pt x="506480" y="2721797"/>
                </a:cubicBezTo>
                <a:cubicBezTo>
                  <a:pt x="506480" y="2768417"/>
                  <a:pt x="468682" y="2806209"/>
                  <a:pt x="422066" y="2806209"/>
                </a:cubicBezTo>
                <a:cubicBezTo>
                  <a:pt x="375442" y="2806209"/>
                  <a:pt x="337653" y="2768417"/>
                  <a:pt x="337653" y="2721797"/>
                </a:cubicBezTo>
                <a:cubicBezTo>
                  <a:pt x="337653" y="2675177"/>
                  <a:pt x="375442" y="2637385"/>
                  <a:pt x="422066" y="2637385"/>
                </a:cubicBezTo>
                <a:close/>
                <a:moveTo>
                  <a:pt x="84412" y="2637385"/>
                </a:moveTo>
                <a:cubicBezTo>
                  <a:pt x="131037" y="2637385"/>
                  <a:pt x="168826" y="2675177"/>
                  <a:pt x="168826" y="2721797"/>
                </a:cubicBezTo>
                <a:cubicBezTo>
                  <a:pt x="168826" y="2768417"/>
                  <a:pt x="131037" y="2806209"/>
                  <a:pt x="84412" y="2806209"/>
                </a:cubicBezTo>
                <a:cubicBezTo>
                  <a:pt x="37793" y="2806209"/>
                  <a:pt x="0" y="2768417"/>
                  <a:pt x="0" y="2721797"/>
                </a:cubicBezTo>
                <a:cubicBezTo>
                  <a:pt x="0" y="2675177"/>
                  <a:pt x="37793" y="2637385"/>
                  <a:pt x="84412" y="2637385"/>
                </a:cubicBezTo>
                <a:close/>
                <a:moveTo>
                  <a:pt x="7850345" y="2299736"/>
                </a:moveTo>
                <a:cubicBezTo>
                  <a:pt x="7896964" y="2299736"/>
                  <a:pt x="7934757" y="2337528"/>
                  <a:pt x="7934757" y="2384148"/>
                </a:cubicBezTo>
                <a:cubicBezTo>
                  <a:pt x="7934757" y="2430768"/>
                  <a:pt x="7896964" y="2468560"/>
                  <a:pt x="7850345" y="2468560"/>
                </a:cubicBezTo>
                <a:cubicBezTo>
                  <a:pt x="7803725" y="2468560"/>
                  <a:pt x="7765933" y="2430768"/>
                  <a:pt x="7765933" y="2384148"/>
                </a:cubicBezTo>
                <a:cubicBezTo>
                  <a:pt x="7765933" y="2337528"/>
                  <a:pt x="7803725" y="2299736"/>
                  <a:pt x="7850345" y="2299736"/>
                </a:cubicBezTo>
                <a:close/>
                <a:moveTo>
                  <a:pt x="7512695" y="2299736"/>
                </a:moveTo>
                <a:cubicBezTo>
                  <a:pt x="7559315" y="2299736"/>
                  <a:pt x="7597109" y="2337528"/>
                  <a:pt x="7597109" y="2384148"/>
                </a:cubicBezTo>
                <a:cubicBezTo>
                  <a:pt x="7597109" y="2430768"/>
                  <a:pt x="7559315" y="2468560"/>
                  <a:pt x="7512695" y="2468560"/>
                </a:cubicBezTo>
                <a:cubicBezTo>
                  <a:pt x="7466075" y="2468560"/>
                  <a:pt x="7428283" y="2430768"/>
                  <a:pt x="7428283" y="2384148"/>
                </a:cubicBezTo>
                <a:cubicBezTo>
                  <a:pt x="7428283" y="2337528"/>
                  <a:pt x="7466075" y="2299736"/>
                  <a:pt x="7512695" y="2299736"/>
                </a:cubicBezTo>
                <a:close/>
                <a:moveTo>
                  <a:pt x="7175045" y="2299736"/>
                </a:moveTo>
                <a:cubicBezTo>
                  <a:pt x="7221666" y="2299736"/>
                  <a:pt x="7259458" y="2337528"/>
                  <a:pt x="7259458" y="2384148"/>
                </a:cubicBezTo>
                <a:cubicBezTo>
                  <a:pt x="7259458" y="2430768"/>
                  <a:pt x="7221666" y="2468560"/>
                  <a:pt x="7175045" y="2468560"/>
                </a:cubicBezTo>
                <a:cubicBezTo>
                  <a:pt x="7128427" y="2468560"/>
                  <a:pt x="7090633" y="2430768"/>
                  <a:pt x="7090633" y="2384148"/>
                </a:cubicBezTo>
                <a:cubicBezTo>
                  <a:pt x="7090633" y="2337528"/>
                  <a:pt x="7128427" y="2299736"/>
                  <a:pt x="7175045" y="2299736"/>
                </a:cubicBezTo>
                <a:close/>
                <a:moveTo>
                  <a:pt x="6837397" y="2299736"/>
                </a:moveTo>
                <a:cubicBezTo>
                  <a:pt x="6884017" y="2299736"/>
                  <a:pt x="6921809" y="2337528"/>
                  <a:pt x="6921809" y="2384148"/>
                </a:cubicBezTo>
                <a:cubicBezTo>
                  <a:pt x="6921809" y="2430768"/>
                  <a:pt x="6884017" y="2468560"/>
                  <a:pt x="6837397" y="2468560"/>
                </a:cubicBezTo>
                <a:cubicBezTo>
                  <a:pt x="6790777" y="2468560"/>
                  <a:pt x="6752985" y="2430768"/>
                  <a:pt x="6752985" y="2384148"/>
                </a:cubicBezTo>
                <a:cubicBezTo>
                  <a:pt x="6752985" y="2337528"/>
                  <a:pt x="6790777" y="2299736"/>
                  <a:pt x="6837397" y="2299736"/>
                </a:cubicBezTo>
                <a:close/>
                <a:moveTo>
                  <a:pt x="6499747" y="2299736"/>
                </a:moveTo>
                <a:cubicBezTo>
                  <a:pt x="6546368" y="2299736"/>
                  <a:pt x="6584161" y="2337528"/>
                  <a:pt x="6584161" y="2384148"/>
                </a:cubicBezTo>
                <a:cubicBezTo>
                  <a:pt x="6584161" y="2430768"/>
                  <a:pt x="6546368" y="2468560"/>
                  <a:pt x="6499747" y="2468560"/>
                </a:cubicBezTo>
                <a:cubicBezTo>
                  <a:pt x="6453127" y="2468560"/>
                  <a:pt x="6415335" y="2430768"/>
                  <a:pt x="6415335" y="2384148"/>
                </a:cubicBezTo>
                <a:cubicBezTo>
                  <a:pt x="6415335" y="2337528"/>
                  <a:pt x="6453127" y="2299736"/>
                  <a:pt x="6499747" y="2299736"/>
                </a:cubicBezTo>
                <a:close/>
                <a:moveTo>
                  <a:pt x="6162098" y="2299736"/>
                </a:moveTo>
                <a:cubicBezTo>
                  <a:pt x="6208719" y="2299736"/>
                  <a:pt x="6246510" y="2337528"/>
                  <a:pt x="6246510" y="2384148"/>
                </a:cubicBezTo>
                <a:cubicBezTo>
                  <a:pt x="6246510" y="2430768"/>
                  <a:pt x="6208719" y="2468560"/>
                  <a:pt x="6162098" y="2468560"/>
                </a:cubicBezTo>
                <a:cubicBezTo>
                  <a:pt x="6115479" y="2468560"/>
                  <a:pt x="6077686" y="2430768"/>
                  <a:pt x="6077686" y="2384148"/>
                </a:cubicBezTo>
                <a:cubicBezTo>
                  <a:pt x="6077686" y="2337528"/>
                  <a:pt x="6115479" y="2299736"/>
                  <a:pt x="6162098" y="2299736"/>
                </a:cubicBezTo>
                <a:close/>
                <a:moveTo>
                  <a:pt x="5824449" y="2299736"/>
                </a:moveTo>
                <a:cubicBezTo>
                  <a:pt x="5871069" y="2299736"/>
                  <a:pt x="5908861" y="2337528"/>
                  <a:pt x="5908861" y="2384148"/>
                </a:cubicBezTo>
                <a:cubicBezTo>
                  <a:pt x="5908861" y="2430768"/>
                  <a:pt x="5871069" y="2468560"/>
                  <a:pt x="5824449" y="2468560"/>
                </a:cubicBezTo>
                <a:cubicBezTo>
                  <a:pt x="5777829" y="2468560"/>
                  <a:pt x="5740037" y="2430768"/>
                  <a:pt x="5740037" y="2384148"/>
                </a:cubicBezTo>
                <a:cubicBezTo>
                  <a:pt x="5740037" y="2337528"/>
                  <a:pt x="5777829" y="2299736"/>
                  <a:pt x="5824449" y="2299736"/>
                </a:cubicBezTo>
                <a:close/>
                <a:moveTo>
                  <a:pt x="5486800" y="2299736"/>
                </a:moveTo>
                <a:cubicBezTo>
                  <a:pt x="5533421" y="2299736"/>
                  <a:pt x="5571212" y="2337528"/>
                  <a:pt x="5571212" y="2384148"/>
                </a:cubicBezTo>
                <a:cubicBezTo>
                  <a:pt x="5571212" y="2430768"/>
                  <a:pt x="5533421" y="2468560"/>
                  <a:pt x="5486800" y="2468560"/>
                </a:cubicBezTo>
                <a:cubicBezTo>
                  <a:pt x="5440179" y="2468560"/>
                  <a:pt x="5402388" y="2430768"/>
                  <a:pt x="5402388" y="2384148"/>
                </a:cubicBezTo>
                <a:cubicBezTo>
                  <a:pt x="5402388" y="2337528"/>
                  <a:pt x="5440179" y="2299736"/>
                  <a:pt x="5486800" y="2299736"/>
                </a:cubicBezTo>
                <a:close/>
                <a:moveTo>
                  <a:pt x="5149151" y="2299736"/>
                </a:moveTo>
                <a:cubicBezTo>
                  <a:pt x="5195771" y="2299736"/>
                  <a:pt x="5233563" y="2337528"/>
                  <a:pt x="5233563" y="2384148"/>
                </a:cubicBezTo>
                <a:cubicBezTo>
                  <a:pt x="5233563" y="2430768"/>
                  <a:pt x="5195771" y="2468560"/>
                  <a:pt x="5149151" y="2468560"/>
                </a:cubicBezTo>
                <a:cubicBezTo>
                  <a:pt x="5102531" y="2468560"/>
                  <a:pt x="5064739" y="2430768"/>
                  <a:pt x="5064739" y="2384148"/>
                </a:cubicBezTo>
                <a:cubicBezTo>
                  <a:pt x="5064739" y="2337528"/>
                  <a:pt x="5102531" y="2299736"/>
                  <a:pt x="5149151" y="2299736"/>
                </a:cubicBezTo>
                <a:close/>
                <a:moveTo>
                  <a:pt x="4811502" y="2299736"/>
                </a:moveTo>
                <a:cubicBezTo>
                  <a:pt x="4858121" y="2299736"/>
                  <a:pt x="4895914" y="2337528"/>
                  <a:pt x="4895914" y="2384148"/>
                </a:cubicBezTo>
                <a:cubicBezTo>
                  <a:pt x="4895914" y="2430768"/>
                  <a:pt x="4858121" y="2468560"/>
                  <a:pt x="4811502" y="2468560"/>
                </a:cubicBezTo>
                <a:cubicBezTo>
                  <a:pt x="4764881" y="2468560"/>
                  <a:pt x="4727090" y="2430768"/>
                  <a:pt x="4727090" y="2384148"/>
                </a:cubicBezTo>
                <a:cubicBezTo>
                  <a:pt x="4727090" y="2337528"/>
                  <a:pt x="4764881" y="2299736"/>
                  <a:pt x="4811502" y="2299736"/>
                </a:cubicBezTo>
                <a:close/>
                <a:moveTo>
                  <a:pt x="4473853" y="2299736"/>
                </a:moveTo>
                <a:cubicBezTo>
                  <a:pt x="4520473" y="2299736"/>
                  <a:pt x="4558265" y="2337528"/>
                  <a:pt x="4558265" y="2384148"/>
                </a:cubicBezTo>
                <a:cubicBezTo>
                  <a:pt x="4558265" y="2430768"/>
                  <a:pt x="4520473" y="2468560"/>
                  <a:pt x="4473853" y="2468560"/>
                </a:cubicBezTo>
                <a:cubicBezTo>
                  <a:pt x="4427232" y="2468560"/>
                  <a:pt x="4389440" y="2430768"/>
                  <a:pt x="4389440" y="2384148"/>
                </a:cubicBezTo>
                <a:cubicBezTo>
                  <a:pt x="4389440" y="2337528"/>
                  <a:pt x="4427232" y="2299736"/>
                  <a:pt x="4473853" y="2299736"/>
                </a:cubicBezTo>
                <a:close/>
                <a:moveTo>
                  <a:pt x="4136203" y="2299736"/>
                </a:moveTo>
                <a:cubicBezTo>
                  <a:pt x="4182823" y="2299736"/>
                  <a:pt x="4220615" y="2337528"/>
                  <a:pt x="4220615" y="2384148"/>
                </a:cubicBezTo>
                <a:cubicBezTo>
                  <a:pt x="4220615" y="2430768"/>
                  <a:pt x="4182823" y="2468560"/>
                  <a:pt x="4136203" y="2468560"/>
                </a:cubicBezTo>
                <a:cubicBezTo>
                  <a:pt x="4089584" y="2468560"/>
                  <a:pt x="4051791" y="2430768"/>
                  <a:pt x="4051791" y="2384148"/>
                </a:cubicBezTo>
                <a:cubicBezTo>
                  <a:pt x="4051791" y="2337528"/>
                  <a:pt x="4089584" y="2299736"/>
                  <a:pt x="4136203" y="2299736"/>
                </a:cubicBezTo>
                <a:close/>
                <a:moveTo>
                  <a:pt x="3798554" y="2299736"/>
                </a:moveTo>
                <a:cubicBezTo>
                  <a:pt x="3845174" y="2299736"/>
                  <a:pt x="3882966" y="2337528"/>
                  <a:pt x="3882966" y="2384148"/>
                </a:cubicBezTo>
                <a:cubicBezTo>
                  <a:pt x="3882966" y="2430768"/>
                  <a:pt x="3845174" y="2468560"/>
                  <a:pt x="3798554" y="2468560"/>
                </a:cubicBezTo>
                <a:cubicBezTo>
                  <a:pt x="3751934" y="2468560"/>
                  <a:pt x="3714142" y="2430768"/>
                  <a:pt x="3714142" y="2384148"/>
                </a:cubicBezTo>
                <a:cubicBezTo>
                  <a:pt x="3714142" y="2337528"/>
                  <a:pt x="3751934" y="2299736"/>
                  <a:pt x="3798554" y="2299736"/>
                </a:cubicBezTo>
                <a:close/>
                <a:moveTo>
                  <a:pt x="3460905" y="2299736"/>
                </a:moveTo>
                <a:cubicBezTo>
                  <a:pt x="3507525" y="2299736"/>
                  <a:pt x="3545317" y="2337528"/>
                  <a:pt x="3545317" y="2384148"/>
                </a:cubicBezTo>
                <a:cubicBezTo>
                  <a:pt x="3545317" y="2430768"/>
                  <a:pt x="3507525" y="2468560"/>
                  <a:pt x="3460905" y="2468560"/>
                </a:cubicBezTo>
                <a:cubicBezTo>
                  <a:pt x="3414284" y="2468560"/>
                  <a:pt x="3376493" y="2430768"/>
                  <a:pt x="3376493" y="2384148"/>
                </a:cubicBezTo>
                <a:cubicBezTo>
                  <a:pt x="3376493" y="2337528"/>
                  <a:pt x="3414284" y="2299736"/>
                  <a:pt x="3460905" y="2299736"/>
                </a:cubicBezTo>
                <a:close/>
                <a:moveTo>
                  <a:pt x="3123255" y="2299736"/>
                </a:moveTo>
                <a:cubicBezTo>
                  <a:pt x="3169876" y="2299736"/>
                  <a:pt x="3207668" y="2337528"/>
                  <a:pt x="3207668" y="2384148"/>
                </a:cubicBezTo>
                <a:cubicBezTo>
                  <a:pt x="3207668" y="2430768"/>
                  <a:pt x="3169876" y="2468560"/>
                  <a:pt x="3123255" y="2468560"/>
                </a:cubicBezTo>
                <a:cubicBezTo>
                  <a:pt x="3076636" y="2468560"/>
                  <a:pt x="3038843" y="2430768"/>
                  <a:pt x="3038843" y="2384148"/>
                </a:cubicBezTo>
                <a:cubicBezTo>
                  <a:pt x="3038843" y="2337528"/>
                  <a:pt x="3076636" y="2299736"/>
                  <a:pt x="3123255" y="2299736"/>
                </a:cubicBezTo>
                <a:close/>
                <a:moveTo>
                  <a:pt x="2785607" y="2299736"/>
                </a:moveTo>
                <a:cubicBezTo>
                  <a:pt x="2832226" y="2299736"/>
                  <a:pt x="2870019" y="2337528"/>
                  <a:pt x="2870019" y="2384148"/>
                </a:cubicBezTo>
                <a:cubicBezTo>
                  <a:pt x="2870019" y="2430768"/>
                  <a:pt x="2832226" y="2468560"/>
                  <a:pt x="2785607" y="2468560"/>
                </a:cubicBezTo>
                <a:cubicBezTo>
                  <a:pt x="2738986" y="2468560"/>
                  <a:pt x="2701195" y="2430768"/>
                  <a:pt x="2701195" y="2384148"/>
                </a:cubicBezTo>
                <a:cubicBezTo>
                  <a:pt x="2701195" y="2337528"/>
                  <a:pt x="2738986" y="2299736"/>
                  <a:pt x="2785607" y="2299736"/>
                </a:cubicBezTo>
                <a:close/>
                <a:moveTo>
                  <a:pt x="2447957" y="2299736"/>
                </a:moveTo>
                <a:cubicBezTo>
                  <a:pt x="2494578" y="2299736"/>
                  <a:pt x="2532369" y="2337528"/>
                  <a:pt x="2532369" y="2384148"/>
                </a:cubicBezTo>
                <a:cubicBezTo>
                  <a:pt x="2532369" y="2430768"/>
                  <a:pt x="2494578" y="2468560"/>
                  <a:pt x="2447957" y="2468560"/>
                </a:cubicBezTo>
                <a:cubicBezTo>
                  <a:pt x="2401337" y="2468560"/>
                  <a:pt x="2363545" y="2430768"/>
                  <a:pt x="2363545" y="2384148"/>
                </a:cubicBezTo>
                <a:cubicBezTo>
                  <a:pt x="2363545" y="2337528"/>
                  <a:pt x="2401337" y="2299736"/>
                  <a:pt x="2447957" y="2299736"/>
                </a:cubicBezTo>
                <a:close/>
                <a:moveTo>
                  <a:pt x="2110308" y="2299736"/>
                </a:moveTo>
                <a:cubicBezTo>
                  <a:pt x="2156928" y="2299736"/>
                  <a:pt x="2194721" y="2337528"/>
                  <a:pt x="2194721" y="2384148"/>
                </a:cubicBezTo>
                <a:cubicBezTo>
                  <a:pt x="2194721" y="2430768"/>
                  <a:pt x="2156928" y="2468560"/>
                  <a:pt x="2110308" y="2468560"/>
                </a:cubicBezTo>
                <a:cubicBezTo>
                  <a:pt x="2063688" y="2468560"/>
                  <a:pt x="2025896" y="2430768"/>
                  <a:pt x="2025896" y="2384148"/>
                </a:cubicBezTo>
                <a:cubicBezTo>
                  <a:pt x="2025896" y="2337528"/>
                  <a:pt x="2063688" y="2299736"/>
                  <a:pt x="2110308" y="2299736"/>
                </a:cubicBezTo>
                <a:close/>
                <a:moveTo>
                  <a:pt x="1772659" y="2299736"/>
                </a:moveTo>
                <a:cubicBezTo>
                  <a:pt x="1819278" y="2299736"/>
                  <a:pt x="1857071" y="2337528"/>
                  <a:pt x="1857071" y="2384148"/>
                </a:cubicBezTo>
                <a:cubicBezTo>
                  <a:pt x="1857071" y="2430768"/>
                  <a:pt x="1819278" y="2468560"/>
                  <a:pt x="1772659" y="2468560"/>
                </a:cubicBezTo>
                <a:cubicBezTo>
                  <a:pt x="1726039" y="2468560"/>
                  <a:pt x="1688247" y="2430768"/>
                  <a:pt x="1688247" y="2384148"/>
                </a:cubicBezTo>
                <a:cubicBezTo>
                  <a:pt x="1688247" y="2337528"/>
                  <a:pt x="1726039" y="2299736"/>
                  <a:pt x="1772659" y="2299736"/>
                </a:cubicBezTo>
                <a:close/>
                <a:moveTo>
                  <a:pt x="1435014" y="2299736"/>
                </a:moveTo>
                <a:cubicBezTo>
                  <a:pt x="1481630" y="2299736"/>
                  <a:pt x="1519422" y="2337528"/>
                  <a:pt x="1519422" y="2384148"/>
                </a:cubicBezTo>
                <a:cubicBezTo>
                  <a:pt x="1519422" y="2430768"/>
                  <a:pt x="1481630" y="2468560"/>
                  <a:pt x="1435014" y="2468560"/>
                </a:cubicBezTo>
                <a:cubicBezTo>
                  <a:pt x="1388389" y="2468560"/>
                  <a:pt x="1350601" y="2430768"/>
                  <a:pt x="1350601" y="2384148"/>
                </a:cubicBezTo>
                <a:cubicBezTo>
                  <a:pt x="1350601" y="2337528"/>
                  <a:pt x="1388389" y="2299736"/>
                  <a:pt x="1435014" y="2299736"/>
                </a:cubicBezTo>
                <a:close/>
                <a:moveTo>
                  <a:pt x="1097361" y="2299736"/>
                </a:moveTo>
                <a:cubicBezTo>
                  <a:pt x="1143985" y="2299736"/>
                  <a:pt x="1181773" y="2337528"/>
                  <a:pt x="1181773" y="2384148"/>
                </a:cubicBezTo>
                <a:cubicBezTo>
                  <a:pt x="1181773" y="2430768"/>
                  <a:pt x="1143985" y="2468560"/>
                  <a:pt x="1097361" y="2468560"/>
                </a:cubicBezTo>
                <a:cubicBezTo>
                  <a:pt x="1050741" y="2468560"/>
                  <a:pt x="1012948" y="2430768"/>
                  <a:pt x="1012948" y="2384148"/>
                </a:cubicBezTo>
                <a:cubicBezTo>
                  <a:pt x="1012948" y="2337528"/>
                  <a:pt x="1050741" y="2299736"/>
                  <a:pt x="1097361" y="2299736"/>
                </a:cubicBezTo>
                <a:close/>
                <a:moveTo>
                  <a:pt x="759711" y="2299736"/>
                </a:moveTo>
                <a:cubicBezTo>
                  <a:pt x="806331" y="2299736"/>
                  <a:pt x="844124" y="2337528"/>
                  <a:pt x="844124" y="2384148"/>
                </a:cubicBezTo>
                <a:cubicBezTo>
                  <a:pt x="844124" y="2430768"/>
                  <a:pt x="806331" y="2468560"/>
                  <a:pt x="759711" y="2468560"/>
                </a:cubicBezTo>
                <a:cubicBezTo>
                  <a:pt x="713096" y="2468560"/>
                  <a:pt x="675299" y="2430768"/>
                  <a:pt x="675299" y="2384148"/>
                </a:cubicBezTo>
                <a:cubicBezTo>
                  <a:pt x="675299" y="2337528"/>
                  <a:pt x="713096" y="2299736"/>
                  <a:pt x="759711" y="2299736"/>
                </a:cubicBezTo>
                <a:close/>
                <a:moveTo>
                  <a:pt x="422066" y="2299736"/>
                </a:moveTo>
                <a:cubicBezTo>
                  <a:pt x="468682" y="2299736"/>
                  <a:pt x="506480" y="2337528"/>
                  <a:pt x="506480" y="2384148"/>
                </a:cubicBezTo>
                <a:cubicBezTo>
                  <a:pt x="506480" y="2430768"/>
                  <a:pt x="468682" y="2468560"/>
                  <a:pt x="422066" y="2468560"/>
                </a:cubicBezTo>
                <a:cubicBezTo>
                  <a:pt x="375442" y="2468560"/>
                  <a:pt x="337653" y="2430768"/>
                  <a:pt x="337653" y="2384148"/>
                </a:cubicBezTo>
                <a:cubicBezTo>
                  <a:pt x="337653" y="2337528"/>
                  <a:pt x="375442" y="2299736"/>
                  <a:pt x="422066" y="2299736"/>
                </a:cubicBezTo>
                <a:close/>
                <a:moveTo>
                  <a:pt x="84412" y="2299736"/>
                </a:moveTo>
                <a:cubicBezTo>
                  <a:pt x="131037" y="2299736"/>
                  <a:pt x="168826" y="2337528"/>
                  <a:pt x="168826" y="2384148"/>
                </a:cubicBezTo>
                <a:cubicBezTo>
                  <a:pt x="168826" y="2430768"/>
                  <a:pt x="131037" y="2468560"/>
                  <a:pt x="84412" y="2468560"/>
                </a:cubicBezTo>
                <a:cubicBezTo>
                  <a:pt x="37793" y="2468560"/>
                  <a:pt x="0" y="2430768"/>
                  <a:pt x="0" y="2384148"/>
                </a:cubicBezTo>
                <a:cubicBezTo>
                  <a:pt x="0" y="2337528"/>
                  <a:pt x="37793" y="2299736"/>
                  <a:pt x="84412" y="2299736"/>
                </a:cubicBezTo>
                <a:close/>
                <a:moveTo>
                  <a:pt x="7850345" y="1962086"/>
                </a:moveTo>
                <a:cubicBezTo>
                  <a:pt x="7896964" y="1962086"/>
                  <a:pt x="7934757" y="1999879"/>
                  <a:pt x="7934757" y="2046499"/>
                </a:cubicBezTo>
                <a:cubicBezTo>
                  <a:pt x="7934757" y="2093119"/>
                  <a:pt x="7896964" y="2130911"/>
                  <a:pt x="7850345" y="2130911"/>
                </a:cubicBezTo>
                <a:cubicBezTo>
                  <a:pt x="7803725" y="2130911"/>
                  <a:pt x="7765933" y="2093119"/>
                  <a:pt x="7765933" y="2046499"/>
                </a:cubicBezTo>
                <a:cubicBezTo>
                  <a:pt x="7765933" y="1999879"/>
                  <a:pt x="7803725" y="1962086"/>
                  <a:pt x="7850345" y="1962086"/>
                </a:cubicBezTo>
                <a:close/>
                <a:moveTo>
                  <a:pt x="7512695" y="1962086"/>
                </a:moveTo>
                <a:cubicBezTo>
                  <a:pt x="7559315" y="1962086"/>
                  <a:pt x="7597109" y="1999879"/>
                  <a:pt x="7597109" y="2046499"/>
                </a:cubicBezTo>
                <a:cubicBezTo>
                  <a:pt x="7597109" y="2093119"/>
                  <a:pt x="7559315" y="2130911"/>
                  <a:pt x="7512695" y="2130911"/>
                </a:cubicBezTo>
                <a:cubicBezTo>
                  <a:pt x="7466075" y="2130911"/>
                  <a:pt x="7428283" y="2093119"/>
                  <a:pt x="7428283" y="2046499"/>
                </a:cubicBezTo>
                <a:cubicBezTo>
                  <a:pt x="7428283" y="1999879"/>
                  <a:pt x="7466075" y="1962086"/>
                  <a:pt x="7512695" y="1962086"/>
                </a:cubicBezTo>
                <a:close/>
                <a:moveTo>
                  <a:pt x="7175045" y="1962086"/>
                </a:moveTo>
                <a:cubicBezTo>
                  <a:pt x="7221666" y="1962086"/>
                  <a:pt x="7259458" y="1999879"/>
                  <a:pt x="7259458" y="2046499"/>
                </a:cubicBezTo>
                <a:cubicBezTo>
                  <a:pt x="7259458" y="2093119"/>
                  <a:pt x="7221666" y="2130911"/>
                  <a:pt x="7175045" y="2130911"/>
                </a:cubicBezTo>
                <a:cubicBezTo>
                  <a:pt x="7128427" y="2130911"/>
                  <a:pt x="7090633" y="2093119"/>
                  <a:pt x="7090633" y="2046499"/>
                </a:cubicBezTo>
                <a:cubicBezTo>
                  <a:pt x="7090633" y="1999879"/>
                  <a:pt x="7128427" y="1962086"/>
                  <a:pt x="7175045" y="1962086"/>
                </a:cubicBezTo>
                <a:close/>
                <a:moveTo>
                  <a:pt x="6837397" y="1962086"/>
                </a:moveTo>
                <a:cubicBezTo>
                  <a:pt x="6884017" y="1962086"/>
                  <a:pt x="6921809" y="1999879"/>
                  <a:pt x="6921809" y="2046499"/>
                </a:cubicBezTo>
                <a:cubicBezTo>
                  <a:pt x="6921809" y="2093119"/>
                  <a:pt x="6884017" y="2130911"/>
                  <a:pt x="6837397" y="2130911"/>
                </a:cubicBezTo>
                <a:cubicBezTo>
                  <a:pt x="6790777" y="2130911"/>
                  <a:pt x="6752985" y="2093119"/>
                  <a:pt x="6752985" y="2046499"/>
                </a:cubicBezTo>
                <a:cubicBezTo>
                  <a:pt x="6752985" y="1999879"/>
                  <a:pt x="6790777" y="1962086"/>
                  <a:pt x="6837397" y="1962086"/>
                </a:cubicBezTo>
                <a:close/>
                <a:moveTo>
                  <a:pt x="6499747" y="1962086"/>
                </a:moveTo>
                <a:cubicBezTo>
                  <a:pt x="6546368" y="1962086"/>
                  <a:pt x="6584161" y="1999879"/>
                  <a:pt x="6584161" y="2046499"/>
                </a:cubicBezTo>
                <a:cubicBezTo>
                  <a:pt x="6584161" y="2093119"/>
                  <a:pt x="6546368" y="2130911"/>
                  <a:pt x="6499747" y="2130911"/>
                </a:cubicBezTo>
                <a:cubicBezTo>
                  <a:pt x="6453127" y="2130911"/>
                  <a:pt x="6415335" y="2093119"/>
                  <a:pt x="6415335" y="2046499"/>
                </a:cubicBezTo>
                <a:cubicBezTo>
                  <a:pt x="6415335" y="1999879"/>
                  <a:pt x="6453127" y="1962086"/>
                  <a:pt x="6499747" y="1962086"/>
                </a:cubicBezTo>
                <a:close/>
                <a:moveTo>
                  <a:pt x="6162098" y="1962086"/>
                </a:moveTo>
                <a:cubicBezTo>
                  <a:pt x="6208719" y="1962086"/>
                  <a:pt x="6246510" y="1999879"/>
                  <a:pt x="6246510" y="2046499"/>
                </a:cubicBezTo>
                <a:cubicBezTo>
                  <a:pt x="6246510" y="2093119"/>
                  <a:pt x="6208719" y="2130911"/>
                  <a:pt x="6162098" y="2130911"/>
                </a:cubicBezTo>
                <a:cubicBezTo>
                  <a:pt x="6115479" y="2130911"/>
                  <a:pt x="6077686" y="2093119"/>
                  <a:pt x="6077686" y="2046499"/>
                </a:cubicBezTo>
                <a:cubicBezTo>
                  <a:pt x="6077686" y="1999879"/>
                  <a:pt x="6115479" y="1962086"/>
                  <a:pt x="6162098" y="1962086"/>
                </a:cubicBezTo>
                <a:close/>
                <a:moveTo>
                  <a:pt x="5824449" y="1962086"/>
                </a:moveTo>
                <a:cubicBezTo>
                  <a:pt x="5871069" y="1962086"/>
                  <a:pt x="5908861" y="1999879"/>
                  <a:pt x="5908861" y="2046499"/>
                </a:cubicBezTo>
                <a:cubicBezTo>
                  <a:pt x="5908861" y="2093119"/>
                  <a:pt x="5871069" y="2130911"/>
                  <a:pt x="5824449" y="2130911"/>
                </a:cubicBezTo>
                <a:cubicBezTo>
                  <a:pt x="5777829" y="2130911"/>
                  <a:pt x="5740037" y="2093119"/>
                  <a:pt x="5740037" y="2046499"/>
                </a:cubicBezTo>
                <a:cubicBezTo>
                  <a:pt x="5740037" y="1999879"/>
                  <a:pt x="5777829" y="1962086"/>
                  <a:pt x="5824449" y="1962086"/>
                </a:cubicBezTo>
                <a:close/>
                <a:moveTo>
                  <a:pt x="5486800" y="1962086"/>
                </a:moveTo>
                <a:cubicBezTo>
                  <a:pt x="5533421" y="1962086"/>
                  <a:pt x="5571212" y="1999879"/>
                  <a:pt x="5571212" y="2046499"/>
                </a:cubicBezTo>
                <a:cubicBezTo>
                  <a:pt x="5571212" y="2093119"/>
                  <a:pt x="5533421" y="2130911"/>
                  <a:pt x="5486800" y="2130911"/>
                </a:cubicBezTo>
                <a:cubicBezTo>
                  <a:pt x="5440179" y="2130911"/>
                  <a:pt x="5402388" y="2093119"/>
                  <a:pt x="5402388" y="2046499"/>
                </a:cubicBezTo>
                <a:cubicBezTo>
                  <a:pt x="5402388" y="1999879"/>
                  <a:pt x="5440179" y="1962086"/>
                  <a:pt x="5486800" y="1962086"/>
                </a:cubicBezTo>
                <a:close/>
                <a:moveTo>
                  <a:pt x="5149151" y="1962086"/>
                </a:moveTo>
                <a:cubicBezTo>
                  <a:pt x="5195771" y="1962086"/>
                  <a:pt x="5233563" y="1999879"/>
                  <a:pt x="5233563" y="2046499"/>
                </a:cubicBezTo>
                <a:cubicBezTo>
                  <a:pt x="5233563" y="2093119"/>
                  <a:pt x="5195771" y="2130911"/>
                  <a:pt x="5149151" y="2130911"/>
                </a:cubicBezTo>
                <a:cubicBezTo>
                  <a:pt x="5102531" y="2130911"/>
                  <a:pt x="5064739" y="2093119"/>
                  <a:pt x="5064739" y="2046499"/>
                </a:cubicBezTo>
                <a:cubicBezTo>
                  <a:pt x="5064739" y="1999879"/>
                  <a:pt x="5102531" y="1962086"/>
                  <a:pt x="5149151" y="1962086"/>
                </a:cubicBezTo>
                <a:close/>
                <a:moveTo>
                  <a:pt x="4811502" y="1962086"/>
                </a:moveTo>
                <a:cubicBezTo>
                  <a:pt x="4858121" y="1962086"/>
                  <a:pt x="4895914" y="1999879"/>
                  <a:pt x="4895914" y="2046499"/>
                </a:cubicBezTo>
                <a:cubicBezTo>
                  <a:pt x="4895914" y="2093119"/>
                  <a:pt x="4858121" y="2130911"/>
                  <a:pt x="4811502" y="2130911"/>
                </a:cubicBezTo>
                <a:cubicBezTo>
                  <a:pt x="4764881" y="2130911"/>
                  <a:pt x="4727090" y="2093119"/>
                  <a:pt x="4727090" y="2046499"/>
                </a:cubicBezTo>
                <a:cubicBezTo>
                  <a:pt x="4727090" y="1999879"/>
                  <a:pt x="4764881" y="1962086"/>
                  <a:pt x="4811502" y="1962086"/>
                </a:cubicBezTo>
                <a:close/>
                <a:moveTo>
                  <a:pt x="4473853" y="1962086"/>
                </a:moveTo>
                <a:cubicBezTo>
                  <a:pt x="4520473" y="1962086"/>
                  <a:pt x="4558265" y="1999879"/>
                  <a:pt x="4558265" y="2046499"/>
                </a:cubicBezTo>
                <a:cubicBezTo>
                  <a:pt x="4558265" y="2093119"/>
                  <a:pt x="4520473" y="2130911"/>
                  <a:pt x="4473853" y="2130911"/>
                </a:cubicBezTo>
                <a:cubicBezTo>
                  <a:pt x="4427232" y="2130911"/>
                  <a:pt x="4389440" y="2093119"/>
                  <a:pt x="4389440" y="2046499"/>
                </a:cubicBezTo>
                <a:cubicBezTo>
                  <a:pt x="4389440" y="1999879"/>
                  <a:pt x="4427232" y="1962086"/>
                  <a:pt x="4473853" y="1962086"/>
                </a:cubicBezTo>
                <a:close/>
                <a:moveTo>
                  <a:pt x="4136203" y="1962086"/>
                </a:moveTo>
                <a:cubicBezTo>
                  <a:pt x="4182823" y="1962086"/>
                  <a:pt x="4220615" y="1999879"/>
                  <a:pt x="4220615" y="2046499"/>
                </a:cubicBezTo>
                <a:cubicBezTo>
                  <a:pt x="4220615" y="2093119"/>
                  <a:pt x="4182823" y="2130911"/>
                  <a:pt x="4136203" y="2130911"/>
                </a:cubicBezTo>
                <a:cubicBezTo>
                  <a:pt x="4089584" y="2130911"/>
                  <a:pt x="4051791" y="2093119"/>
                  <a:pt x="4051791" y="2046499"/>
                </a:cubicBezTo>
                <a:cubicBezTo>
                  <a:pt x="4051791" y="1999879"/>
                  <a:pt x="4089584" y="1962086"/>
                  <a:pt x="4136203" y="1962086"/>
                </a:cubicBezTo>
                <a:close/>
                <a:moveTo>
                  <a:pt x="3798554" y="1962086"/>
                </a:moveTo>
                <a:cubicBezTo>
                  <a:pt x="3845174" y="1962086"/>
                  <a:pt x="3882966" y="1999879"/>
                  <a:pt x="3882966" y="2046499"/>
                </a:cubicBezTo>
                <a:cubicBezTo>
                  <a:pt x="3882966" y="2093119"/>
                  <a:pt x="3845174" y="2130911"/>
                  <a:pt x="3798554" y="2130911"/>
                </a:cubicBezTo>
                <a:cubicBezTo>
                  <a:pt x="3751934" y="2130911"/>
                  <a:pt x="3714142" y="2093119"/>
                  <a:pt x="3714142" y="2046499"/>
                </a:cubicBezTo>
                <a:cubicBezTo>
                  <a:pt x="3714142" y="1999879"/>
                  <a:pt x="3751934" y="1962086"/>
                  <a:pt x="3798554" y="1962086"/>
                </a:cubicBezTo>
                <a:close/>
                <a:moveTo>
                  <a:pt x="3460905" y="1962086"/>
                </a:moveTo>
                <a:cubicBezTo>
                  <a:pt x="3507525" y="1962086"/>
                  <a:pt x="3545317" y="1999879"/>
                  <a:pt x="3545317" y="2046499"/>
                </a:cubicBezTo>
                <a:cubicBezTo>
                  <a:pt x="3545317" y="2093119"/>
                  <a:pt x="3507525" y="2130911"/>
                  <a:pt x="3460905" y="2130911"/>
                </a:cubicBezTo>
                <a:cubicBezTo>
                  <a:pt x="3414284" y="2130911"/>
                  <a:pt x="3376493" y="2093119"/>
                  <a:pt x="3376493" y="2046499"/>
                </a:cubicBezTo>
                <a:cubicBezTo>
                  <a:pt x="3376493" y="1999879"/>
                  <a:pt x="3414284" y="1962086"/>
                  <a:pt x="3460905" y="1962086"/>
                </a:cubicBezTo>
                <a:close/>
                <a:moveTo>
                  <a:pt x="3123255" y="1962086"/>
                </a:moveTo>
                <a:cubicBezTo>
                  <a:pt x="3169876" y="1962086"/>
                  <a:pt x="3207668" y="1999879"/>
                  <a:pt x="3207668" y="2046499"/>
                </a:cubicBezTo>
                <a:cubicBezTo>
                  <a:pt x="3207668" y="2093119"/>
                  <a:pt x="3169876" y="2130911"/>
                  <a:pt x="3123255" y="2130911"/>
                </a:cubicBezTo>
                <a:cubicBezTo>
                  <a:pt x="3076636" y="2130911"/>
                  <a:pt x="3038843" y="2093119"/>
                  <a:pt x="3038843" y="2046499"/>
                </a:cubicBezTo>
                <a:cubicBezTo>
                  <a:pt x="3038843" y="1999879"/>
                  <a:pt x="3076636" y="1962086"/>
                  <a:pt x="3123255" y="1962086"/>
                </a:cubicBezTo>
                <a:close/>
                <a:moveTo>
                  <a:pt x="2785607" y="1962086"/>
                </a:moveTo>
                <a:cubicBezTo>
                  <a:pt x="2832226" y="1962086"/>
                  <a:pt x="2870019" y="1999879"/>
                  <a:pt x="2870019" y="2046499"/>
                </a:cubicBezTo>
                <a:cubicBezTo>
                  <a:pt x="2870019" y="2093119"/>
                  <a:pt x="2832226" y="2130911"/>
                  <a:pt x="2785607" y="2130911"/>
                </a:cubicBezTo>
                <a:cubicBezTo>
                  <a:pt x="2738986" y="2130911"/>
                  <a:pt x="2701195" y="2093119"/>
                  <a:pt x="2701195" y="2046499"/>
                </a:cubicBezTo>
                <a:cubicBezTo>
                  <a:pt x="2701195" y="1999879"/>
                  <a:pt x="2738986" y="1962086"/>
                  <a:pt x="2785607" y="1962086"/>
                </a:cubicBezTo>
                <a:close/>
                <a:moveTo>
                  <a:pt x="2447957" y="1962086"/>
                </a:moveTo>
                <a:cubicBezTo>
                  <a:pt x="2494578" y="1962086"/>
                  <a:pt x="2532369" y="1999879"/>
                  <a:pt x="2532369" y="2046499"/>
                </a:cubicBezTo>
                <a:cubicBezTo>
                  <a:pt x="2532369" y="2093119"/>
                  <a:pt x="2494578" y="2130911"/>
                  <a:pt x="2447957" y="2130911"/>
                </a:cubicBezTo>
                <a:cubicBezTo>
                  <a:pt x="2401337" y="2130911"/>
                  <a:pt x="2363545" y="2093119"/>
                  <a:pt x="2363545" y="2046499"/>
                </a:cubicBezTo>
                <a:cubicBezTo>
                  <a:pt x="2363545" y="1999879"/>
                  <a:pt x="2401337" y="1962086"/>
                  <a:pt x="2447957" y="1962086"/>
                </a:cubicBezTo>
                <a:close/>
                <a:moveTo>
                  <a:pt x="2110308" y="1962086"/>
                </a:moveTo>
                <a:cubicBezTo>
                  <a:pt x="2156928" y="1962086"/>
                  <a:pt x="2194721" y="1999879"/>
                  <a:pt x="2194721" y="2046499"/>
                </a:cubicBezTo>
                <a:cubicBezTo>
                  <a:pt x="2194721" y="2093119"/>
                  <a:pt x="2156928" y="2130911"/>
                  <a:pt x="2110308" y="2130911"/>
                </a:cubicBezTo>
                <a:cubicBezTo>
                  <a:pt x="2063688" y="2130911"/>
                  <a:pt x="2025896" y="2093119"/>
                  <a:pt x="2025896" y="2046499"/>
                </a:cubicBezTo>
                <a:cubicBezTo>
                  <a:pt x="2025896" y="1999879"/>
                  <a:pt x="2063688" y="1962086"/>
                  <a:pt x="2110308" y="1962086"/>
                </a:cubicBezTo>
                <a:close/>
                <a:moveTo>
                  <a:pt x="1772659" y="1962086"/>
                </a:moveTo>
                <a:cubicBezTo>
                  <a:pt x="1819278" y="1962086"/>
                  <a:pt x="1857071" y="1999879"/>
                  <a:pt x="1857071" y="2046499"/>
                </a:cubicBezTo>
                <a:cubicBezTo>
                  <a:pt x="1857071" y="2093119"/>
                  <a:pt x="1819278" y="2130911"/>
                  <a:pt x="1772659" y="2130911"/>
                </a:cubicBezTo>
                <a:cubicBezTo>
                  <a:pt x="1726039" y="2130911"/>
                  <a:pt x="1688247" y="2093119"/>
                  <a:pt x="1688247" y="2046499"/>
                </a:cubicBezTo>
                <a:cubicBezTo>
                  <a:pt x="1688247" y="1999879"/>
                  <a:pt x="1726039" y="1962086"/>
                  <a:pt x="1772659" y="1962086"/>
                </a:cubicBezTo>
                <a:close/>
                <a:moveTo>
                  <a:pt x="1435014" y="1962086"/>
                </a:moveTo>
                <a:cubicBezTo>
                  <a:pt x="1481630" y="1962086"/>
                  <a:pt x="1519422" y="1999879"/>
                  <a:pt x="1519422" y="2046499"/>
                </a:cubicBezTo>
                <a:cubicBezTo>
                  <a:pt x="1519422" y="2093119"/>
                  <a:pt x="1481630" y="2130911"/>
                  <a:pt x="1435014" y="2130911"/>
                </a:cubicBezTo>
                <a:cubicBezTo>
                  <a:pt x="1388389" y="2130911"/>
                  <a:pt x="1350601" y="2093119"/>
                  <a:pt x="1350601" y="2046499"/>
                </a:cubicBezTo>
                <a:cubicBezTo>
                  <a:pt x="1350601" y="1999879"/>
                  <a:pt x="1388389" y="1962086"/>
                  <a:pt x="1435014" y="1962086"/>
                </a:cubicBezTo>
                <a:close/>
                <a:moveTo>
                  <a:pt x="1097361" y="1962086"/>
                </a:moveTo>
                <a:cubicBezTo>
                  <a:pt x="1143985" y="1962086"/>
                  <a:pt x="1181773" y="1999879"/>
                  <a:pt x="1181773" y="2046499"/>
                </a:cubicBezTo>
                <a:cubicBezTo>
                  <a:pt x="1181773" y="2093119"/>
                  <a:pt x="1143985" y="2130911"/>
                  <a:pt x="1097361" y="2130911"/>
                </a:cubicBezTo>
                <a:cubicBezTo>
                  <a:pt x="1050741" y="2130911"/>
                  <a:pt x="1012948" y="2093119"/>
                  <a:pt x="1012948" y="2046499"/>
                </a:cubicBezTo>
                <a:cubicBezTo>
                  <a:pt x="1012948" y="1999879"/>
                  <a:pt x="1050741" y="1962086"/>
                  <a:pt x="1097361" y="1962086"/>
                </a:cubicBezTo>
                <a:close/>
                <a:moveTo>
                  <a:pt x="759711" y="1962086"/>
                </a:moveTo>
                <a:cubicBezTo>
                  <a:pt x="806331" y="1962086"/>
                  <a:pt x="844124" y="1999879"/>
                  <a:pt x="844124" y="2046499"/>
                </a:cubicBezTo>
                <a:cubicBezTo>
                  <a:pt x="844124" y="2093119"/>
                  <a:pt x="806331" y="2130911"/>
                  <a:pt x="759711" y="2130911"/>
                </a:cubicBezTo>
                <a:cubicBezTo>
                  <a:pt x="713096" y="2130911"/>
                  <a:pt x="675299" y="2093119"/>
                  <a:pt x="675299" y="2046499"/>
                </a:cubicBezTo>
                <a:cubicBezTo>
                  <a:pt x="675299" y="1999879"/>
                  <a:pt x="713096" y="1962086"/>
                  <a:pt x="759711" y="1962086"/>
                </a:cubicBezTo>
                <a:close/>
                <a:moveTo>
                  <a:pt x="422066" y="1962086"/>
                </a:moveTo>
                <a:cubicBezTo>
                  <a:pt x="468682" y="1962086"/>
                  <a:pt x="506480" y="1999879"/>
                  <a:pt x="506480" y="2046499"/>
                </a:cubicBezTo>
                <a:cubicBezTo>
                  <a:pt x="506480" y="2093119"/>
                  <a:pt x="468682" y="2130911"/>
                  <a:pt x="422066" y="2130911"/>
                </a:cubicBezTo>
                <a:cubicBezTo>
                  <a:pt x="375442" y="2130911"/>
                  <a:pt x="337653" y="2093119"/>
                  <a:pt x="337653" y="2046499"/>
                </a:cubicBezTo>
                <a:cubicBezTo>
                  <a:pt x="337653" y="1999879"/>
                  <a:pt x="375442" y="1962086"/>
                  <a:pt x="422066" y="1962086"/>
                </a:cubicBezTo>
                <a:close/>
                <a:moveTo>
                  <a:pt x="84412" y="1962086"/>
                </a:moveTo>
                <a:cubicBezTo>
                  <a:pt x="131037" y="1962086"/>
                  <a:pt x="168826" y="1999879"/>
                  <a:pt x="168826" y="2046499"/>
                </a:cubicBezTo>
                <a:cubicBezTo>
                  <a:pt x="168826" y="2093119"/>
                  <a:pt x="131037" y="2130911"/>
                  <a:pt x="84412" y="2130911"/>
                </a:cubicBezTo>
                <a:cubicBezTo>
                  <a:pt x="37793" y="2130911"/>
                  <a:pt x="0" y="2093119"/>
                  <a:pt x="0" y="2046499"/>
                </a:cubicBezTo>
                <a:cubicBezTo>
                  <a:pt x="0" y="1999879"/>
                  <a:pt x="37793" y="1962086"/>
                  <a:pt x="84412" y="1962086"/>
                </a:cubicBezTo>
                <a:close/>
                <a:moveTo>
                  <a:pt x="7850345" y="1624438"/>
                </a:moveTo>
                <a:cubicBezTo>
                  <a:pt x="7896964" y="1624438"/>
                  <a:pt x="7934757" y="1662229"/>
                  <a:pt x="7934757" y="1708850"/>
                </a:cubicBezTo>
                <a:cubicBezTo>
                  <a:pt x="7934757" y="1755469"/>
                  <a:pt x="7896964" y="1793262"/>
                  <a:pt x="7850345" y="1793262"/>
                </a:cubicBezTo>
                <a:cubicBezTo>
                  <a:pt x="7803725" y="1793262"/>
                  <a:pt x="7765933" y="1755469"/>
                  <a:pt x="7765933" y="1708850"/>
                </a:cubicBezTo>
                <a:cubicBezTo>
                  <a:pt x="7765933" y="1662229"/>
                  <a:pt x="7803725" y="1624438"/>
                  <a:pt x="7850345" y="1624438"/>
                </a:cubicBezTo>
                <a:close/>
                <a:moveTo>
                  <a:pt x="7512695" y="1624438"/>
                </a:moveTo>
                <a:cubicBezTo>
                  <a:pt x="7559315" y="1624438"/>
                  <a:pt x="7597109" y="1662229"/>
                  <a:pt x="7597109" y="1708850"/>
                </a:cubicBezTo>
                <a:cubicBezTo>
                  <a:pt x="7597109" y="1755469"/>
                  <a:pt x="7559315" y="1793262"/>
                  <a:pt x="7512695" y="1793262"/>
                </a:cubicBezTo>
                <a:cubicBezTo>
                  <a:pt x="7466075" y="1793262"/>
                  <a:pt x="7428283" y="1755469"/>
                  <a:pt x="7428283" y="1708850"/>
                </a:cubicBezTo>
                <a:cubicBezTo>
                  <a:pt x="7428283" y="1662229"/>
                  <a:pt x="7466075" y="1624438"/>
                  <a:pt x="7512695" y="1624438"/>
                </a:cubicBezTo>
                <a:close/>
                <a:moveTo>
                  <a:pt x="7175045" y="1624438"/>
                </a:moveTo>
                <a:cubicBezTo>
                  <a:pt x="7221666" y="1624438"/>
                  <a:pt x="7259458" y="1662229"/>
                  <a:pt x="7259458" y="1708850"/>
                </a:cubicBezTo>
                <a:cubicBezTo>
                  <a:pt x="7259458" y="1755469"/>
                  <a:pt x="7221666" y="1793262"/>
                  <a:pt x="7175045" y="1793262"/>
                </a:cubicBezTo>
                <a:cubicBezTo>
                  <a:pt x="7128427" y="1793262"/>
                  <a:pt x="7090633" y="1755469"/>
                  <a:pt x="7090633" y="1708850"/>
                </a:cubicBezTo>
                <a:cubicBezTo>
                  <a:pt x="7090633" y="1662229"/>
                  <a:pt x="7128427" y="1624438"/>
                  <a:pt x="7175045" y="1624438"/>
                </a:cubicBezTo>
                <a:close/>
                <a:moveTo>
                  <a:pt x="6837397" y="1624438"/>
                </a:moveTo>
                <a:cubicBezTo>
                  <a:pt x="6884017" y="1624438"/>
                  <a:pt x="6921809" y="1662229"/>
                  <a:pt x="6921809" y="1708850"/>
                </a:cubicBezTo>
                <a:cubicBezTo>
                  <a:pt x="6921809" y="1755469"/>
                  <a:pt x="6884017" y="1793262"/>
                  <a:pt x="6837397" y="1793262"/>
                </a:cubicBezTo>
                <a:cubicBezTo>
                  <a:pt x="6790777" y="1793262"/>
                  <a:pt x="6752985" y="1755469"/>
                  <a:pt x="6752985" y="1708850"/>
                </a:cubicBezTo>
                <a:cubicBezTo>
                  <a:pt x="6752985" y="1662229"/>
                  <a:pt x="6790777" y="1624438"/>
                  <a:pt x="6837397" y="1624438"/>
                </a:cubicBezTo>
                <a:close/>
                <a:moveTo>
                  <a:pt x="6499747" y="1624438"/>
                </a:moveTo>
                <a:cubicBezTo>
                  <a:pt x="6546368" y="1624438"/>
                  <a:pt x="6584161" y="1662229"/>
                  <a:pt x="6584161" y="1708850"/>
                </a:cubicBezTo>
                <a:cubicBezTo>
                  <a:pt x="6584161" y="1755469"/>
                  <a:pt x="6546368" y="1793262"/>
                  <a:pt x="6499747" y="1793262"/>
                </a:cubicBezTo>
                <a:cubicBezTo>
                  <a:pt x="6453127" y="1793262"/>
                  <a:pt x="6415335" y="1755469"/>
                  <a:pt x="6415335" y="1708850"/>
                </a:cubicBezTo>
                <a:cubicBezTo>
                  <a:pt x="6415335" y="1662229"/>
                  <a:pt x="6453127" y="1624438"/>
                  <a:pt x="6499747" y="1624438"/>
                </a:cubicBezTo>
                <a:close/>
                <a:moveTo>
                  <a:pt x="6162098" y="1624438"/>
                </a:moveTo>
                <a:cubicBezTo>
                  <a:pt x="6208719" y="1624438"/>
                  <a:pt x="6246510" y="1662229"/>
                  <a:pt x="6246510" y="1708850"/>
                </a:cubicBezTo>
                <a:cubicBezTo>
                  <a:pt x="6246510" y="1755469"/>
                  <a:pt x="6208719" y="1793262"/>
                  <a:pt x="6162098" y="1793262"/>
                </a:cubicBezTo>
                <a:cubicBezTo>
                  <a:pt x="6115479" y="1793262"/>
                  <a:pt x="6077686" y="1755469"/>
                  <a:pt x="6077686" y="1708850"/>
                </a:cubicBezTo>
                <a:cubicBezTo>
                  <a:pt x="6077686" y="1662229"/>
                  <a:pt x="6115479" y="1624438"/>
                  <a:pt x="6162098" y="1624438"/>
                </a:cubicBezTo>
                <a:close/>
                <a:moveTo>
                  <a:pt x="5824449" y="1624438"/>
                </a:moveTo>
                <a:cubicBezTo>
                  <a:pt x="5871069" y="1624438"/>
                  <a:pt x="5908861" y="1662229"/>
                  <a:pt x="5908861" y="1708850"/>
                </a:cubicBezTo>
                <a:cubicBezTo>
                  <a:pt x="5908861" y="1755469"/>
                  <a:pt x="5871069" y="1793262"/>
                  <a:pt x="5824449" y="1793262"/>
                </a:cubicBezTo>
                <a:cubicBezTo>
                  <a:pt x="5777829" y="1793262"/>
                  <a:pt x="5740037" y="1755469"/>
                  <a:pt x="5740037" y="1708850"/>
                </a:cubicBezTo>
                <a:cubicBezTo>
                  <a:pt x="5740037" y="1662229"/>
                  <a:pt x="5777829" y="1624438"/>
                  <a:pt x="5824449" y="1624438"/>
                </a:cubicBezTo>
                <a:close/>
                <a:moveTo>
                  <a:pt x="5486800" y="1624438"/>
                </a:moveTo>
                <a:cubicBezTo>
                  <a:pt x="5533421" y="1624438"/>
                  <a:pt x="5571212" y="1662229"/>
                  <a:pt x="5571212" y="1708850"/>
                </a:cubicBezTo>
                <a:cubicBezTo>
                  <a:pt x="5571212" y="1755469"/>
                  <a:pt x="5533421" y="1793262"/>
                  <a:pt x="5486800" y="1793262"/>
                </a:cubicBezTo>
                <a:cubicBezTo>
                  <a:pt x="5440179" y="1793262"/>
                  <a:pt x="5402388" y="1755469"/>
                  <a:pt x="5402388" y="1708850"/>
                </a:cubicBezTo>
                <a:cubicBezTo>
                  <a:pt x="5402388" y="1662229"/>
                  <a:pt x="5440179" y="1624438"/>
                  <a:pt x="5486800" y="1624438"/>
                </a:cubicBezTo>
                <a:close/>
                <a:moveTo>
                  <a:pt x="5149151" y="1624438"/>
                </a:moveTo>
                <a:cubicBezTo>
                  <a:pt x="5195771" y="1624438"/>
                  <a:pt x="5233563" y="1662229"/>
                  <a:pt x="5233563" y="1708850"/>
                </a:cubicBezTo>
                <a:cubicBezTo>
                  <a:pt x="5233563" y="1755469"/>
                  <a:pt x="5195771" y="1793262"/>
                  <a:pt x="5149151" y="1793262"/>
                </a:cubicBezTo>
                <a:cubicBezTo>
                  <a:pt x="5102531" y="1793262"/>
                  <a:pt x="5064739" y="1755469"/>
                  <a:pt x="5064739" y="1708850"/>
                </a:cubicBezTo>
                <a:cubicBezTo>
                  <a:pt x="5064739" y="1662229"/>
                  <a:pt x="5102531" y="1624438"/>
                  <a:pt x="5149151" y="1624438"/>
                </a:cubicBezTo>
                <a:close/>
                <a:moveTo>
                  <a:pt x="4811502" y="1624438"/>
                </a:moveTo>
                <a:cubicBezTo>
                  <a:pt x="4858121" y="1624438"/>
                  <a:pt x="4895914" y="1662229"/>
                  <a:pt x="4895914" y="1708850"/>
                </a:cubicBezTo>
                <a:cubicBezTo>
                  <a:pt x="4895914" y="1755469"/>
                  <a:pt x="4858121" y="1793262"/>
                  <a:pt x="4811502" y="1793262"/>
                </a:cubicBezTo>
                <a:cubicBezTo>
                  <a:pt x="4764881" y="1793262"/>
                  <a:pt x="4727090" y="1755469"/>
                  <a:pt x="4727090" y="1708850"/>
                </a:cubicBezTo>
                <a:cubicBezTo>
                  <a:pt x="4727090" y="1662229"/>
                  <a:pt x="4764881" y="1624438"/>
                  <a:pt x="4811502" y="1624438"/>
                </a:cubicBezTo>
                <a:close/>
                <a:moveTo>
                  <a:pt x="4473853" y="1624438"/>
                </a:moveTo>
                <a:cubicBezTo>
                  <a:pt x="4520473" y="1624438"/>
                  <a:pt x="4558265" y="1662229"/>
                  <a:pt x="4558265" y="1708850"/>
                </a:cubicBezTo>
                <a:cubicBezTo>
                  <a:pt x="4558265" y="1755469"/>
                  <a:pt x="4520473" y="1793262"/>
                  <a:pt x="4473853" y="1793262"/>
                </a:cubicBezTo>
                <a:cubicBezTo>
                  <a:pt x="4427232" y="1793262"/>
                  <a:pt x="4389440" y="1755469"/>
                  <a:pt x="4389440" y="1708850"/>
                </a:cubicBezTo>
                <a:cubicBezTo>
                  <a:pt x="4389440" y="1662229"/>
                  <a:pt x="4427232" y="1624438"/>
                  <a:pt x="4473853" y="1624438"/>
                </a:cubicBezTo>
                <a:close/>
                <a:moveTo>
                  <a:pt x="4136203" y="1624438"/>
                </a:moveTo>
                <a:cubicBezTo>
                  <a:pt x="4182823" y="1624438"/>
                  <a:pt x="4220615" y="1662229"/>
                  <a:pt x="4220615" y="1708850"/>
                </a:cubicBezTo>
                <a:cubicBezTo>
                  <a:pt x="4220615" y="1755469"/>
                  <a:pt x="4182823" y="1793262"/>
                  <a:pt x="4136203" y="1793262"/>
                </a:cubicBezTo>
                <a:cubicBezTo>
                  <a:pt x="4089584" y="1793262"/>
                  <a:pt x="4051791" y="1755469"/>
                  <a:pt x="4051791" y="1708850"/>
                </a:cubicBezTo>
                <a:cubicBezTo>
                  <a:pt x="4051791" y="1662229"/>
                  <a:pt x="4089584" y="1624438"/>
                  <a:pt x="4136203" y="1624438"/>
                </a:cubicBezTo>
                <a:close/>
                <a:moveTo>
                  <a:pt x="3798554" y="1624438"/>
                </a:moveTo>
                <a:cubicBezTo>
                  <a:pt x="3845174" y="1624438"/>
                  <a:pt x="3882966" y="1662229"/>
                  <a:pt x="3882966" y="1708850"/>
                </a:cubicBezTo>
                <a:cubicBezTo>
                  <a:pt x="3882966" y="1755469"/>
                  <a:pt x="3845174" y="1793262"/>
                  <a:pt x="3798554" y="1793262"/>
                </a:cubicBezTo>
                <a:cubicBezTo>
                  <a:pt x="3751934" y="1793262"/>
                  <a:pt x="3714142" y="1755469"/>
                  <a:pt x="3714142" y="1708850"/>
                </a:cubicBezTo>
                <a:cubicBezTo>
                  <a:pt x="3714142" y="1662229"/>
                  <a:pt x="3751934" y="1624438"/>
                  <a:pt x="3798554" y="1624438"/>
                </a:cubicBezTo>
                <a:close/>
                <a:moveTo>
                  <a:pt x="3460905" y="1624438"/>
                </a:moveTo>
                <a:cubicBezTo>
                  <a:pt x="3507525" y="1624438"/>
                  <a:pt x="3545317" y="1662229"/>
                  <a:pt x="3545317" y="1708850"/>
                </a:cubicBezTo>
                <a:cubicBezTo>
                  <a:pt x="3545317" y="1755469"/>
                  <a:pt x="3507525" y="1793262"/>
                  <a:pt x="3460905" y="1793262"/>
                </a:cubicBezTo>
                <a:cubicBezTo>
                  <a:pt x="3414284" y="1793262"/>
                  <a:pt x="3376493" y="1755469"/>
                  <a:pt x="3376493" y="1708850"/>
                </a:cubicBezTo>
                <a:cubicBezTo>
                  <a:pt x="3376493" y="1662229"/>
                  <a:pt x="3414284" y="1624438"/>
                  <a:pt x="3460905" y="1624438"/>
                </a:cubicBezTo>
                <a:close/>
                <a:moveTo>
                  <a:pt x="3123255" y="1624438"/>
                </a:moveTo>
                <a:cubicBezTo>
                  <a:pt x="3169876" y="1624438"/>
                  <a:pt x="3207668" y="1662229"/>
                  <a:pt x="3207668" y="1708850"/>
                </a:cubicBezTo>
                <a:cubicBezTo>
                  <a:pt x="3207668" y="1755469"/>
                  <a:pt x="3169876" y="1793262"/>
                  <a:pt x="3123255" y="1793262"/>
                </a:cubicBezTo>
                <a:cubicBezTo>
                  <a:pt x="3076636" y="1793262"/>
                  <a:pt x="3038843" y="1755469"/>
                  <a:pt x="3038843" y="1708850"/>
                </a:cubicBezTo>
                <a:cubicBezTo>
                  <a:pt x="3038843" y="1662229"/>
                  <a:pt x="3076636" y="1624438"/>
                  <a:pt x="3123255" y="1624438"/>
                </a:cubicBezTo>
                <a:close/>
                <a:moveTo>
                  <a:pt x="2785607" y="1624438"/>
                </a:moveTo>
                <a:cubicBezTo>
                  <a:pt x="2832226" y="1624438"/>
                  <a:pt x="2870019" y="1662229"/>
                  <a:pt x="2870019" y="1708850"/>
                </a:cubicBezTo>
                <a:cubicBezTo>
                  <a:pt x="2870019" y="1755469"/>
                  <a:pt x="2832226" y="1793262"/>
                  <a:pt x="2785607" y="1793262"/>
                </a:cubicBezTo>
                <a:cubicBezTo>
                  <a:pt x="2738986" y="1793262"/>
                  <a:pt x="2701195" y="1755469"/>
                  <a:pt x="2701195" y="1708850"/>
                </a:cubicBezTo>
                <a:cubicBezTo>
                  <a:pt x="2701195" y="1662229"/>
                  <a:pt x="2738986" y="1624438"/>
                  <a:pt x="2785607" y="1624438"/>
                </a:cubicBezTo>
                <a:close/>
                <a:moveTo>
                  <a:pt x="2447957" y="1624438"/>
                </a:moveTo>
                <a:cubicBezTo>
                  <a:pt x="2494578" y="1624438"/>
                  <a:pt x="2532369" y="1662229"/>
                  <a:pt x="2532369" y="1708850"/>
                </a:cubicBezTo>
                <a:cubicBezTo>
                  <a:pt x="2532369" y="1755469"/>
                  <a:pt x="2494578" y="1793262"/>
                  <a:pt x="2447957" y="1793262"/>
                </a:cubicBezTo>
                <a:cubicBezTo>
                  <a:pt x="2401337" y="1793262"/>
                  <a:pt x="2363545" y="1755469"/>
                  <a:pt x="2363545" y="1708850"/>
                </a:cubicBezTo>
                <a:cubicBezTo>
                  <a:pt x="2363545" y="1662229"/>
                  <a:pt x="2401337" y="1624438"/>
                  <a:pt x="2447957" y="1624438"/>
                </a:cubicBezTo>
                <a:close/>
                <a:moveTo>
                  <a:pt x="2110308" y="1624438"/>
                </a:moveTo>
                <a:cubicBezTo>
                  <a:pt x="2156928" y="1624438"/>
                  <a:pt x="2194721" y="1662229"/>
                  <a:pt x="2194721" y="1708850"/>
                </a:cubicBezTo>
                <a:cubicBezTo>
                  <a:pt x="2194721" y="1755469"/>
                  <a:pt x="2156928" y="1793262"/>
                  <a:pt x="2110308" y="1793262"/>
                </a:cubicBezTo>
                <a:cubicBezTo>
                  <a:pt x="2063688" y="1793262"/>
                  <a:pt x="2025896" y="1755469"/>
                  <a:pt x="2025896" y="1708850"/>
                </a:cubicBezTo>
                <a:cubicBezTo>
                  <a:pt x="2025896" y="1662229"/>
                  <a:pt x="2063688" y="1624438"/>
                  <a:pt x="2110308" y="1624438"/>
                </a:cubicBezTo>
                <a:close/>
                <a:moveTo>
                  <a:pt x="1772659" y="1624438"/>
                </a:moveTo>
                <a:cubicBezTo>
                  <a:pt x="1819278" y="1624438"/>
                  <a:pt x="1857071" y="1662229"/>
                  <a:pt x="1857071" y="1708850"/>
                </a:cubicBezTo>
                <a:cubicBezTo>
                  <a:pt x="1857071" y="1755469"/>
                  <a:pt x="1819278" y="1793262"/>
                  <a:pt x="1772659" y="1793262"/>
                </a:cubicBezTo>
                <a:cubicBezTo>
                  <a:pt x="1726039" y="1793262"/>
                  <a:pt x="1688247" y="1755469"/>
                  <a:pt x="1688247" y="1708850"/>
                </a:cubicBezTo>
                <a:cubicBezTo>
                  <a:pt x="1688247" y="1662229"/>
                  <a:pt x="1726039" y="1624438"/>
                  <a:pt x="1772659" y="1624438"/>
                </a:cubicBezTo>
                <a:close/>
                <a:moveTo>
                  <a:pt x="1435014" y="1624438"/>
                </a:moveTo>
                <a:cubicBezTo>
                  <a:pt x="1481630" y="1624438"/>
                  <a:pt x="1519422" y="1662229"/>
                  <a:pt x="1519422" y="1708850"/>
                </a:cubicBezTo>
                <a:cubicBezTo>
                  <a:pt x="1519422" y="1755469"/>
                  <a:pt x="1481630" y="1793262"/>
                  <a:pt x="1435014" y="1793262"/>
                </a:cubicBezTo>
                <a:cubicBezTo>
                  <a:pt x="1388389" y="1793262"/>
                  <a:pt x="1350601" y="1755469"/>
                  <a:pt x="1350601" y="1708850"/>
                </a:cubicBezTo>
                <a:cubicBezTo>
                  <a:pt x="1350601" y="1662229"/>
                  <a:pt x="1388389" y="1624438"/>
                  <a:pt x="1435014" y="1624438"/>
                </a:cubicBezTo>
                <a:close/>
                <a:moveTo>
                  <a:pt x="1097361" y="1624438"/>
                </a:moveTo>
                <a:cubicBezTo>
                  <a:pt x="1143985" y="1624438"/>
                  <a:pt x="1181773" y="1662229"/>
                  <a:pt x="1181773" y="1708850"/>
                </a:cubicBezTo>
                <a:cubicBezTo>
                  <a:pt x="1181773" y="1755469"/>
                  <a:pt x="1143985" y="1793262"/>
                  <a:pt x="1097361" y="1793262"/>
                </a:cubicBezTo>
                <a:cubicBezTo>
                  <a:pt x="1050741" y="1793262"/>
                  <a:pt x="1012948" y="1755469"/>
                  <a:pt x="1012948" y="1708850"/>
                </a:cubicBezTo>
                <a:cubicBezTo>
                  <a:pt x="1012948" y="1662229"/>
                  <a:pt x="1050741" y="1624438"/>
                  <a:pt x="1097361" y="1624438"/>
                </a:cubicBezTo>
                <a:close/>
                <a:moveTo>
                  <a:pt x="759711" y="1624438"/>
                </a:moveTo>
                <a:cubicBezTo>
                  <a:pt x="806331" y="1624438"/>
                  <a:pt x="844124" y="1662229"/>
                  <a:pt x="844124" y="1708850"/>
                </a:cubicBezTo>
                <a:cubicBezTo>
                  <a:pt x="844124" y="1755469"/>
                  <a:pt x="806331" y="1793262"/>
                  <a:pt x="759711" y="1793262"/>
                </a:cubicBezTo>
                <a:cubicBezTo>
                  <a:pt x="713096" y="1793262"/>
                  <a:pt x="675299" y="1755469"/>
                  <a:pt x="675299" y="1708850"/>
                </a:cubicBezTo>
                <a:cubicBezTo>
                  <a:pt x="675299" y="1662229"/>
                  <a:pt x="713096" y="1624438"/>
                  <a:pt x="759711" y="1624438"/>
                </a:cubicBezTo>
                <a:close/>
                <a:moveTo>
                  <a:pt x="422066" y="1624438"/>
                </a:moveTo>
                <a:cubicBezTo>
                  <a:pt x="468682" y="1624438"/>
                  <a:pt x="506480" y="1662229"/>
                  <a:pt x="506480" y="1708850"/>
                </a:cubicBezTo>
                <a:cubicBezTo>
                  <a:pt x="506480" y="1755469"/>
                  <a:pt x="468682" y="1793262"/>
                  <a:pt x="422066" y="1793262"/>
                </a:cubicBezTo>
                <a:cubicBezTo>
                  <a:pt x="375442" y="1793262"/>
                  <a:pt x="337653" y="1755469"/>
                  <a:pt x="337653" y="1708850"/>
                </a:cubicBezTo>
                <a:cubicBezTo>
                  <a:pt x="337653" y="1662229"/>
                  <a:pt x="375442" y="1624438"/>
                  <a:pt x="422066" y="1624438"/>
                </a:cubicBezTo>
                <a:close/>
                <a:moveTo>
                  <a:pt x="84412" y="1624438"/>
                </a:moveTo>
                <a:cubicBezTo>
                  <a:pt x="131037" y="1624438"/>
                  <a:pt x="168826" y="1662229"/>
                  <a:pt x="168826" y="1708850"/>
                </a:cubicBezTo>
                <a:cubicBezTo>
                  <a:pt x="168826" y="1755469"/>
                  <a:pt x="131037" y="1793262"/>
                  <a:pt x="84412" y="1793262"/>
                </a:cubicBezTo>
                <a:cubicBezTo>
                  <a:pt x="37793" y="1793262"/>
                  <a:pt x="0" y="1755469"/>
                  <a:pt x="0" y="1708850"/>
                </a:cubicBezTo>
                <a:cubicBezTo>
                  <a:pt x="0" y="1662229"/>
                  <a:pt x="37793" y="1624438"/>
                  <a:pt x="84412" y="1624438"/>
                </a:cubicBezTo>
                <a:close/>
                <a:moveTo>
                  <a:pt x="7850345" y="1286788"/>
                </a:moveTo>
                <a:cubicBezTo>
                  <a:pt x="7896964" y="1286788"/>
                  <a:pt x="7934757" y="1324580"/>
                  <a:pt x="7934757" y="1371200"/>
                </a:cubicBezTo>
                <a:cubicBezTo>
                  <a:pt x="7934757" y="1417820"/>
                  <a:pt x="7896964" y="1455612"/>
                  <a:pt x="7850345" y="1455612"/>
                </a:cubicBezTo>
                <a:cubicBezTo>
                  <a:pt x="7803725" y="1455612"/>
                  <a:pt x="7765933" y="1417820"/>
                  <a:pt x="7765933" y="1371200"/>
                </a:cubicBezTo>
                <a:cubicBezTo>
                  <a:pt x="7765933" y="1324580"/>
                  <a:pt x="7803725" y="1286788"/>
                  <a:pt x="7850345" y="1286788"/>
                </a:cubicBezTo>
                <a:close/>
                <a:moveTo>
                  <a:pt x="7512695" y="1286788"/>
                </a:moveTo>
                <a:cubicBezTo>
                  <a:pt x="7559315" y="1286788"/>
                  <a:pt x="7597109" y="1324580"/>
                  <a:pt x="7597109" y="1371200"/>
                </a:cubicBezTo>
                <a:cubicBezTo>
                  <a:pt x="7597109" y="1417820"/>
                  <a:pt x="7559315" y="1455612"/>
                  <a:pt x="7512695" y="1455612"/>
                </a:cubicBezTo>
                <a:cubicBezTo>
                  <a:pt x="7466075" y="1455612"/>
                  <a:pt x="7428283" y="1417820"/>
                  <a:pt x="7428283" y="1371200"/>
                </a:cubicBezTo>
                <a:cubicBezTo>
                  <a:pt x="7428283" y="1324580"/>
                  <a:pt x="7466075" y="1286788"/>
                  <a:pt x="7512695" y="1286788"/>
                </a:cubicBezTo>
                <a:close/>
                <a:moveTo>
                  <a:pt x="7175045" y="1286788"/>
                </a:moveTo>
                <a:cubicBezTo>
                  <a:pt x="7221666" y="1286788"/>
                  <a:pt x="7259458" y="1324580"/>
                  <a:pt x="7259458" y="1371200"/>
                </a:cubicBezTo>
                <a:cubicBezTo>
                  <a:pt x="7259458" y="1417820"/>
                  <a:pt x="7221666" y="1455612"/>
                  <a:pt x="7175045" y="1455612"/>
                </a:cubicBezTo>
                <a:cubicBezTo>
                  <a:pt x="7128427" y="1455612"/>
                  <a:pt x="7090633" y="1417820"/>
                  <a:pt x="7090633" y="1371200"/>
                </a:cubicBezTo>
                <a:cubicBezTo>
                  <a:pt x="7090633" y="1324580"/>
                  <a:pt x="7128427" y="1286788"/>
                  <a:pt x="7175045" y="1286788"/>
                </a:cubicBezTo>
                <a:close/>
                <a:moveTo>
                  <a:pt x="6837397" y="1286788"/>
                </a:moveTo>
                <a:cubicBezTo>
                  <a:pt x="6884017" y="1286788"/>
                  <a:pt x="6921809" y="1324580"/>
                  <a:pt x="6921809" y="1371200"/>
                </a:cubicBezTo>
                <a:cubicBezTo>
                  <a:pt x="6921809" y="1417820"/>
                  <a:pt x="6884017" y="1455612"/>
                  <a:pt x="6837397" y="1455612"/>
                </a:cubicBezTo>
                <a:cubicBezTo>
                  <a:pt x="6790777" y="1455612"/>
                  <a:pt x="6752985" y="1417820"/>
                  <a:pt x="6752985" y="1371200"/>
                </a:cubicBezTo>
                <a:cubicBezTo>
                  <a:pt x="6752985" y="1324580"/>
                  <a:pt x="6790777" y="1286788"/>
                  <a:pt x="6837397" y="1286788"/>
                </a:cubicBezTo>
                <a:close/>
                <a:moveTo>
                  <a:pt x="6499747" y="1286788"/>
                </a:moveTo>
                <a:cubicBezTo>
                  <a:pt x="6546368" y="1286788"/>
                  <a:pt x="6584161" y="1324580"/>
                  <a:pt x="6584161" y="1371200"/>
                </a:cubicBezTo>
                <a:cubicBezTo>
                  <a:pt x="6584161" y="1417820"/>
                  <a:pt x="6546368" y="1455612"/>
                  <a:pt x="6499747" y="1455612"/>
                </a:cubicBezTo>
                <a:cubicBezTo>
                  <a:pt x="6453127" y="1455612"/>
                  <a:pt x="6415335" y="1417820"/>
                  <a:pt x="6415335" y="1371200"/>
                </a:cubicBezTo>
                <a:cubicBezTo>
                  <a:pt x="6415335" y="1324580"/>
                  <a:pt x="6453127" y="1286788"/>
                  <a:pt x="6499747" y="1286788"/>
                </a:cubicBezTo>
                <a:close/>
                <a:moveTo>
                  <a:pt x="6162098" y="1286788"/>
                </a:moveTo>
                <a:cubicBezTo>
                  <a:pt x="6208719" y="1286788"/>
                  <a:pt x="6246510" y="1324580"/>
                  <a:pt x="6246510" y="1371200"/>
                </a:cubicBezTo>
                <a:cubicBezTo>
                  <a:pt x="6246510" y="1417820"/>
                  <a:pt x="6208719" y="1455612"/>
                  <a:pt x="6162098" y="1455612"/>
                </a:cubicBezTo>
                <a:cubicBezTo>
                  <a:pt x="6115479" y="1455612"/>
                  <a:pt x="6077686" y="1417820"/>
                  <a:pt x="6077686" y="1371200"/>
                </a:cubicBezTo>
                <a:cubicBezTo>
                  <a:pt x="6077686" y="1324580"/>
                  <a:pt x="6115479" y="1286788"/>
                  <a:pt x="6162098" y="1286788"/>
                </a:cubicBezTo>
                <a:close/>
                <a:moveTo>
                  <a:pt x="5824449" y="1286788"/>
                </a:moveTo>
                <a:cubicBezTo>
                  <a:pt x="5871069" y="1286788"/>
                  <a:pt x="5908861" y="1324580"/>
                  <a:pt x="5908861" y="1371200"/>
                </a:cubicBezTo>
                <a:cubicBezTo>
                  <a:pt x="5908861" y="1417820"/>
                  <a:pt x="5871069" y="1455612"/>
                  <a:pt x="5824449" y="1455612"/>
                </a:cubicBezTo>
                <a:cubicBezTo>
                  <a:pt x="5777829" y="1455612"/>
                  <a:pt x="5740037" y="1417820"/>
                  <a:pt x="5740037" y="1371200"/>
                </a:cubicBezTo>
                <a:cubicBezTo>
                  <a:pt x="5740037" y="1324580"/>
                  <a:pt x="5777829" y="1286788"/>
                  <a:pt x="5824449" y="1286788"/>
                </a:cubicBezTo>
                <a:close/>
                <a:moveTo>
                  <a:pt x="5486800" y="1286788"/>
                </a:moveTo>
                <a:cubicBezTo>
                  <a:pt x="5533421" y="1286788"/>
                  <a:pt x="5571212" y="1324580"/>
                  <a:pt x="5571212" y="1371200"/>
                </a:cubicBezTo>
                <a:cubicBezTo>
                  <a:pt x="5571212" y="1417820"/>
                  <a:pt x="5533421" y="1455612"/>
                  <a:pt x="5486800" y="1455612"/>
                </a:cubicBezTo>
                <a:cubicBezTo>
                  <a:pt x="5440179" y="1455612"/>
                  <a:pt x="5402388" y="1417820"/>
                  <a:pt x="5402388" y="1371200"/>
                </a:cubicBezTo>
                <a:cubicBezTo>
                  <a:pt x="5402388" y="1324580"/>
                  <a:pt x="5440179" y="1286788"/>
                  <a:pt x="5486800" y="1286788"/>
                </a:cubicBezTo>
                <a:close/>
                <a:moveTo>
                  <a:pt x="5149151" y="1286788"/>
                </a:moveTo>
                <a:cubicBezTo>
                  <a:pt x="5195771" y="1286788"/>
                  <a:pt x="5233563" y="1324580"/>
                  <a:pt x="5233563" y="1371200"/>
                </a:cubicBezTo>
                <a:cubicBezTo>
                  <a:pt x="5233563" y="1417820"/>
                  <a:pt x="5195771" y="1455612"/>
                  <a:pt x="5149151" y="1455612"/>
                </a:cubicBezTo>
                <a:cubicBezTo>
                  <a:pt x="5102531" y="1455612"/>
                  <a:pt x="5064739" y="1417820"/>
                  <a:pt x="5064739" y="1371200"/>
                </a:cubicBezTo>
                <a:cubicBezTo>
                  <a:pt x="5064739" y="1324580"/>
                  <a:pt x="5102531" y="1286788"/>
                  <a:pt x="5149151" y="1286788"/>
                </a:cubicBezTo>
                <a:close/>
                <a:moveTo>
                  <a:pt x="4811502" y="1286788"/>
                </a:moveTo>
                <a:cubicBezTo>
                  <a:pt x="4858121" y="1286788"/>
                  <a:pt x="4895914" y="1324580"/>
                  <a:pt x="4895914" y="1371200"/>
                </a:cubicBezTo>
                <a:cubicBezTo>
                  <a:pt x="4895914" y="1417820"/>
                  <a:pt x="4858121" y="1455612"/>
                  <a:pt x="4811502" y="1455612"/>
                </a:cubicBezTo>
                <a:cubicBezTo>
                  <a:pt x="4764881" y="1455612"/>
                  <a:pt x="4727090" y="1417820"/>
                  <a:pt x="4727090" y="1371200"/>
                </a:cubicBezTo>
                <a:cubicBezTo>
                  <a:pt x="4727090" y="1324580"/>
                  <a:pt x="4764881" y="1286788"/>
                  <a:pt x="4811502" y="1286788"/>
                </a:cubicBezTo>
                <a:close/>
                <a:moveTo>
                  <a:pt x="4473853" y="1286788"/>
                </a:moveTo>
                <a:cubicBezTo>
                  <a:pt x="4520473" y="1286788"/>
                  <a:pt x="4558265" y="1324580"/>
                  <a:pt x="4558265" y="1371200"/>
                </a:cubicBezTo>
                <a:cubicBezTo>
                  <a:pt x="4558265" y="1417820"/>
                  <a:pt x="4520473" y="1455612"/>
                  <a:pt x="4473853" y="1455612"/>
                </a:cubicBezTo>
                <a:cubicBezTo>
                  <a:pt x="4427232" y="1455612"/>
                  <a:pt x="4389440" y="1417820"/>
                  <a:pt x="4389440" y="1371200"/>
                </a:cubicBezTo>
                <a:cubicBezTo>
                  <a:pt x="4389440" y="1324580"/>
                  <a:pt x="4427232" y="1286788"/>
                  <a:pt x="4473853" y="1286788"/>
                </a:cubicBezTo>
                <a:close/>
                <a:moveTo>
                  <a:pt x="4136203" y="1286788"/>
                </a:moveTo>
                <a:cubicBezTo>
                  <a:pt x="4182823" y="1286788"/>
                  <a:pt x="4220615" y="1324580"/>
                  <a:pt x="4220615" y="1371200"/>
                </a:cubicBezTo>
                <a:cubicBezTo>
                  <a:pt x="4220615" y="1417820"/>
                  <a:pt x="4182823" y="1455612"/>
                  <a:pt x="4136203" y="1455612"/>
                </a:cubicBezTo>
                <a:cubicBezTo>
                  <a:pt x="4089584" y="1455612"/>
                  <a:pt x="4051791" y="1417820"/>
                  <a:pt x="4051791" y="1371200"/>
                </a:cubicBezTo>
                <a:cubicBezTo>
                  <a:pt x="4051791" y="1324580"/>
                  <a:pt x="4089584" y="1286788"/>
                  <a:pt x="4136203" y="1286788"/>
                </a:cubicBezTo>
                <a:close/>
                <a:moveTo>
                  <a:pt x="3798554" y="1286788"/>
                </a:moveTo>
                <a:cubicBezTo>
                  <a:pt x="3845174" y="1286788"/>
                  <a:pt x="3882966" y="1324580"/>
                  <a:pt x="3882966" y="1371200"/>
                </a:cubicBezTo>
                <a:cubicBezTo>
                  <a:pt x="3882966" y="1417820"/>
                  <a:pt x="3845174" y="1455612"/>
                  <a:pt x="3798554" y="1455612"/>
                </a:cubicBezTo>
                <a:cubicBezTo>
                  <a:pt x="3751934" y="1455612"/>
                  <a:pt x="3714142" y="1417820"/>
                  <a:pt x="3714142" y="1371200"/>
                </a:cubicBezTo>
                <a:cubicBezTo>
                  <a:pt x="3714142" y="1324580"/>
                  <a:pt x="3751934" y="1286788"/>
                  <a:pt x="3798554" y="1286788"/>
                </a:cubicBezTo>
                <a:close/>
                <a:moveTo>
                  <a:pt x="3460905" y="1286788"/>
                </a:moveTo>
                <a:cubicBezTo>
                  <a:pt x="3507525" y="1286788"/>
                  <a:pt x="3545317" y="1324580"/>
                  <a:pt x="3545317" y="1371200"/>
                </a:cubicBezTo>
                <a:cubicBezTo>
                  <a:pt x="3545317" y="1417820"/>
                  <a:pt x="3507525" y="1455612"/>
                  <a:pt x="3460905" y="1455612"/>
                </a:cubicBezTo>
                <a:cubicBezTo>
                  <a:pt x="3414284" y="1455612"/>
                  <a:pt x="3376493" y="1417820"/>
                  <a:pt x="3376493" y="1371200"/>
                </a:cubicBezTo>
                <a:cubicBezTo>
                  <a:pt x="3376493" y="1324580"/>
                  <a:pt x="3414284" y="1286788"/>
                  <a:pt x="3460905" y="1286788"/>
                </a:cubicBezTo>
                <a:close/>
                <a:moveTo>
                  <a:pt x="3123255" y="1286788"/>
                </a:moveTo>
                <a:cubicBezTo>
                  <a:pt x="3169876" y="1286788"/>
                  <a:pt x="3207668" y="1324580"/>
                  <a:pt x="3207668" y="1371200"/>
                </a:cubicBezTo>
                <a:cubicBezTo>
                  <a:pt x="3207668" y="1417820"/>
                  <a:pt x="3169876" y="1455612"/>
                  <a:pt x="3123255" y="1455612"/>
                </a:cubicBezTo>
                <a:cubicBezTo>
                  <a:pt x="3076636" y="1455612"/>
                  <a:pt x="3038843" y="1417820"/>
                  <a:pt x="3038843" y="1371200"/>
                </a:cubicBezTo>
                <a:cubicBezTo>
                  <a:pt x="3038843" y="1324580"/>
                  <a:pt x="3076636" y="1286788"/>
                  <a:pt x="3123255" y="1286788"/>
                </a:cubicBezTo>
                <a:close/>
                <a:moveTo>
                  <a:pt x="2785607" y="1286788"/>
                </a:moveTo>
                <a:cubicBezTo>
                  <a:pt x="2832226" y="1286788"/>
                  <a:pt x="2870019" y="1324580"/>
                  <a:pt x="2870019" y="1371200"/>
                </a:cubicBezTo>
                <a:cubicBezTo>
                  <a:pt x="2870019" y="1417820"/>
                  <a:pt x="2832226" y="1455612"/>
                  <a:pt x="2785607" y="1455612"/>
                </a:cubicBezTo>
                <a:cubicBezTo>
                  <a:pt x="2738986" y="1455612"/>
                  <a:pt x="2701195" y="1417820"/>
                  <a:pt x="2701195" y="1371200"/>
                </a:cubicBezTo>
                <a:cubicBezTo>
                  <a:pt x="2701195" y="1324580"/>
                  <a:pt x="2738986" y="1286788"/>
                  <a:pt x="2785607" y="1286788"/>
                </a:cubicBezTo>
                <a:close/>
                <a:moveTo>
                  <a:pt x="2447957" y="1286788"/>
                </a:moveTo>
                <a:cubicBezTo>
                  <a:pt x="2494578" y="1286788"/>
                  <a:pt x="2532369" y="1324580"/>
                  <a:pt x="2532369" y="1371200"/>
                </a:cubicBezTo>
                <a:cubicBezTo>
                  <a:pt x="2532369" y="1417820"/>
                  <a:pt x="2494578" y="1455612"/>
                  <a:pt x="2447957" y="1455612"/>
                </a:cubicBezTo>
                <a:cubicBezTo>
                  <a:pt x="2401337" y="1455612"/>
                  <a:pt x="2363545" y="1417820"/>
                  <a:pt x="2363545" y="1371200"/>
                </a:cubicBezTo>
                <a:cubicBezTo>
                  <a:pt x="2363545" y="1324580"/>
                  <a:pt x="2401337" y="1286788"/>
                  <a:pt x="2447957" y="1286788"/>
                </a:cubicBezTo>
                <a:close/>
                <a:moveTo>
                  <a:pt x="2110308" y="1286788"/>
                </a:moveTo>
                <a:cubicBezTo>
                  <a:pt x="2156928" y="1286788"/>
                  <a:pt x="2194721" y="1324580"/>
                  <a:pt x="2194721" y="1371200"/>
                </a:cubicBezTo>
                <a:cubicBezTo>
                  <a:pt x="2194721" y="1417820"/>
                  <a:pt x="2156928" y="1455612"/>
                  <a:pt x="2110308" y="1455612"/>
                </a:cubicBezTo>
                <a:cubicBezTo>
                  <a:pt x="2063688" y="1455612"/>
                  <a:pt x="2025896" y="1417820"/>
                  <a:pt x="2025896" y="1371200"/>
                </a:cubicBezTo>
                <a:cubicBezTo>
                  <a:pt x="2025896" y="1324580"/>
                  <a:pt x="2063688" y="1286788"/>
                  <a:pt x="2110308" y="1286788"/>
                </a:cubicBezTo>
                <a:close/>
                <a:moveTo>
                  <a:pt x="1772659" y="1286788"/>
                </a:moveTo>
                <a:cubicBezTo>
                  <a:pt x="1819278" y="1286788"/>
                  <a:pt x="1857071" y="1324580"/>
                  <a:pt x="1857071" y="1371200"/>
                </a:cubicBezTo>
                <a:cubicBezTo>
                  <a:pt x="1857071" y="1417820"/>
                  <a:pt x="1819278" y="1455612"/>
                  <a:pt x="1772659" y="1455612"/>
                </a:cubicBezTo>
                <a:cubicBezTo>
                  <a:pt x="1726039" y="1455612"/>
                  <a:pt x="1688247" y="1417820"/>
                  <a:pt x="1688247" y="1371200"/>
                </a:cubicBezTo>
                <a:cubicBezTo>
                  <a:pt x="1688247" y="1324580"/>
                  <a:pt x="1726039" y="1286788"/>
                  <a:pt x="1772659" y="1286788"/>
                </a:cubicBezTo>
                <a:close/>
                <a:moveTo>
                  <a:pt x="1435014" y="1286788"/>
                </a:moveTo>
                <a:cubicBezTo>
                  <a:pt x="1481630" y="1286788"/>
                  <a:pt x="1519422" y="1324580"/>
                  <a:pt x="1519422" y="1371200"/>
                </a:cubicBezTo>
                <a:cubicBezTo>
                  <a:pt x="1519422" y="1417820"/>
                  <a:pt x="1481630" y="1455612"/>
                  <a:pt x="1435014" y="1455612"/>
                </a:cubicBezTo>
                <a:cubicBezTo>
                  <a:pt x="1388389" y="1455612"/>
                  <a:pt x="1350601" y="1417820"/>
                  <a:pt x="1350601" y="1371200"/>
                </a:cubicBezTo>
                <a:cubicBezTo>
                  <a:pt x="1350601" y="1324580"/>
                  <a:pt x="1388389" y="1286788"/>
                  <a:pt x="1435014" y="1286788"/>
                </a:cubicBezTo>
                <a:close/>
                <a:moveTo>
                  <a:pt x="1097361" y="1286788"/>
                </a:moveTo>
                <a:cubicBezTo>
                  <a:pt x="1143985" y="1286788"/>
                  <a:pt x="1181773" y="1324580"/>
                  <a:pt x="1181773" y="1371200"/>
                </a:cubicBezTo>
                <a:cubicBezTo>
                  <a:pt x="1181773" y="1417820"/>
                  <a:pt x="1143985" y="1455612"/>
                  <a:pt x="1097361" y="1455612"/>
                </a:cubicBezTo>
                <a:cubicBezTo>
                  <a:pt x="1050741" y="1455612"/>
                  <a:pt x="1012948" y="1417820"/>
                  <a:pt x="1012948" y="1371200"/>
                </a:cubicBezTo>
                <a:cubicBezTo>
                  <a:pt x="1012948" y="1324580"/>
                  <a:pt x="1050741" y="1286788"/>
                  <a:pt x="1097361" y="1286788"/>
                </a:cubicBezTo>
                <a:close/>
                <a:moveTo>
                  <a:pt x="759711" y="1286788"/>
                </a:moveTo>
                <a:cubicBezTo>
                  <a:pt x="806331" y="1286788"/>
                  <a:pt x="844124" y="1324580"/>
                  <a:pt x="844124" y="1371200"/>
                </a:cubicBezTo>
                <a:cubicBezTo>
                  <a:pt x="844124" y="1417820"/>
                  <a:pt x="806331" y="1455612"/>
                  <a:pt x="759711" y="1455612"/>
                </a:cubicBezTo>
                <a:cubicBezTo>
                  <a:pt x="713096" y="1455612"/>
                  <a:pt x="675299" y="1417820"/>
                  <a:pt x="675299" y="1371200"/>
                </a:cubicBezTo>
                <a:cubicBezTo>
                  <a:pt x="675299" y="1324580"/>
                  <a:pt x="713096" y="1286788"/>
                  <a:pt x="759711" y="1286788"/>
                </a:cubicBezTo>
                <a:close/>
                <a:moveTo>
                  <a:pt x="422066" y="1286788"/>
                </a:moveTo>
                <a:cubicBezTo>
                  <a:pt x="468682" y="1286788"/>
                  <a:pt x="506480" y="1324580"/>
                  <a:pt x="506480" y="1371200"/>
                </a:cubicBezTo>
                <a:cubicBezTo>
                  <a:pt x="506480" y="1417820"/>
                  <a:pt x="468682" y="1455612"/>
                  <a:pt x="422066" y="1455612"/>
                </a:cubicBezTo>
                <a:cubicBezTo>
                  <a:pt x="375442" y="1455612"/>
                  <a:pt x="337653" y="1417820"/>
                  <a:pt x="337653" y="1371200"/>
                </a:cubicBezTo>
                <a:cubicBezTo>
                  <a:pt x="337653" y="1324580"/>
                  <a:pt x="375442" y="1286788"/>
                  <a:pt x="422066" y="1286788"/>
                </a:cubicBezTo>
                <a:close/>
                <a:moveTo>
                  <a:pt x="84412" y="1286788"/>
                </a:moveTo>
                <a:cubicBezTo>
                  <a:pt x="131037" y="1286788"/>
                  <a:pt x="168826" y="1324580"/>
                  <a:pt x="168826" y="1371200"/>
                </a:cubicBezTo>
                <a:cubicBezTo>
                  <a:pt x="168826" y="1417820"/>
                  <a:pt x="131037" y="1455612"/>
                  <a:pt x="84412" y="1455612"/>
                </a:cubicBezTo>
                <a:cubicBezTo>
                  <a:pt x="37793" y="1455612"/>
                  <a:pt x="0" y="1417820"/>
                  <a:pt x="0" y="1371200"/>
                </a:cubicBezTo>
                <a:cubicBezTo>
                  <a:pt x="0" y="1324580"/>
                  <a:pt x="37793" y="1286788"/>
                  <a:pt x="84412" y="1286788"/>
                </a:cubicBezTo>
                <a:close/>
                <a:moveTo>
                  <a:pt x="7850345" y="949138"/>
                </a:moveTo>
                <a:cubicBezTo>
                  <a:pt x="7896964" y="949138"/>
                  <a:pt x="7934757" y="986931"/>
                  <a:pt x="7934757" y="1033550"/>
                </a:cubicBezTo>
                <a:cubicBezTo>
                  <a:pt x="7934757" y="1080171"/>
                  <a:pt x="7896964" y="1117964"/>
                  <a:pt x="7850345" y="1117964"/>
                </a:cubicBezTo>
                <a:cubicBezTo>
                  <a:pt x="7803725" y="1117964"/>
                  <a:pt x="7765933" y="1080171"/>
                  <a:pt x="7765933" y="1033550"/>
                </a:cubicBezTo>
                <a:cubicBezTo>
                  <a:pt x="7765933" y="986931"/>
                  <a:pt x="7803725" y="949138"/>
                  <a:pt x="7850345" y="949138"/>
                </a:cubicBezTo>
                <a:close/>
                <a:moveTo>
                  <a:pt x="7512695" y="949138"/>
                </a:moveTo>
                <a:cubicBezTo>
                  <a:pt x="7559315" y="949138"/>
                  <a:pt x="7597109" y="986931"/>
                  <a:pt x="7597109" y="1033550"/>
                </a:cubicBezTo>
                <a:cubicBezTo>
                  <a:pt x="7597109" y="1080171"/>
                  <a:pt x="7559315" y="1117964"/>
                  <a:pt x="7512695" y="1117964"/>
                </a:cubicBezTo>
                <a:cubicBezTo>
                  <a:pt x="7466075" y="1117964"/>
                  <a:pt x="7428283" y="1080171"/>
                  <a:pt x="7428283" y="1033550"/>
                </a:cubicBezTo>
                <a:cubicBezTo>
                  <a:pt x="7428283" y="986931"/>
                  <a:pt x="7466075" y="949138"/>
                  <a:pt x="7512695" y="949138"/>
                </a:cubicBezTo>
                <a:close/>
                <a:moveTo>
                  <a:pt x="7175045" y="949138"/>
                </a:moveTo>
                <a:cubicBezTo>
                  <a:pt x="7221666" y="949138"/>
                  <a:pt x="7259458" y="986931"/>
                  <a:pt x="7259458" y="1033550"/>
                </a:cubicBezTo>
                <a:cubicBezTo>
                  <a:pt x="7259458" y="1080171"/>
                  <a:pt x="7221666" y="1117964"/>
                  <a:pt x="7175045" y="1117964"/>
                </a:cubicBezTo>
                <a:cubicBezTo>
                  <a:pt x="7128427" y="1117964"/>
                  <a:pt x="7090633" y="1080171"/>
                  <a:pt x="7090633" y="1033550"/>
                </a:cubicBezTo>
                <a:cubicBezTo>
                  <a:pt x="7090633" y="986931"/>
                  <a:pt x="7128427" y="949138"/>
                  <a:pt x="7175045" y="949138"/>
                </a:cubicBezTo>
                <a:close/>
                <a:moveTo>
                  <a:pt x="6837397" y="949138"/>
                </a:moveTo>
                <a:cubicBezTo>
                  <a:pt x="6884017" y="949138"/>
                  <a:pt x="6921809" y="986931"/>
                  <a:pt x="6921809" y="1033550"/>
                </a:cubicBezTo>
                <a:cubicBezTo>
                  <a:pt x="6921809" y="1080171"/>
                  <a:pt x="6884017" y="1117964"/>
                  <a:pt x="6837397" y="1117964"/>
                </a:cubicBezTo>
                <a:cubicBezTo>
                  <a:pt x="6790777" y="1117964"/>
                  <a:pt x="6752985" y="1080171"/>
                  <a:pt x="6752985" y="1033550"/>
                </a:cubicBezTo>
                <a:cubicBezTo>
                  <a:pt x="6752985" y="986931"/>
                  <a:pt x="6790777" y="949138"/>
                  <a:pt x="6837397" y="949138"/>
                </a:cubicBezTo>
                <a:close/>
                <a:moveTo>
                  <a:pt x="6499747" y="949138"/>
                </a:moveTo>
                <a:cubicBezTo>
                  <a:pt x="6546368" y="949138"/>
                  <a:pt x="6584161" y="986931"/>
                  <a:pt x="6584161" y="1033550"/>
                </a:cubicBezTo>
                <a:cubicBezTo>
                  <a:pt x="6584161" y="1080171"/>
                  <a:pt x="6546368" y="1117964"/>
                  <a:pt x="6499747" y="1117964"/>
                </a:cubicBezTo>
                <a:cubicBezTo>
                  <a:pt x="6453127" y="1117964"/>
                  <a:pt x="6415335" y="1080171"/>
                  <a:pt x="6415335" y="1033550"/>
                </a:cubicBezTo>
                <a:cubicBezTo>
                  <a:pt x="6415335" y="986931"/>
                  <a:pt x="6453127" y="949138"/>
                  <a:pt x="6499747" y="949138"/>
                </a:cubicBezTo>
                <a:close/>
                <a:moveTo>
                  <a:pt x="6162098" y="949138"/>
                </a:moveTo>
                <a:cubicBezTo>
                  <a:pt x="6208719" y="949138"/>
                  <a:pt x="6246510" y="986931"/>
                  <a:pt x="6246510" y="1033550"/>
                </a:cubicBezTo>
                <a:cubicBezTo>
                  <a:pt x="6246510" y="1080171"/>
                  <a:pt x="6208719" y="1117964"/>
                  <a:pt x="6162098" y="1117964"/>
                </a:cubicBezTo>
                <a:cubicBezTo>
                  <a:pt x="6115479" y="1117964"/>
                  <a:pt x="6077686" y="1080171"/>
                  <a:pt x="6077686" y="1033550"/>
                </a:cubicBezTo>
                <a:cubicBezTo>
                  <a:pt x="6077686" y="986931"/>
                  <a:pt x="6115479" y="949138"/>
                  <a:pt x="6162098" y="949138"/>
                </a:cubicBezTo>
                <a:close/>
                <a:moveTo>
                  <a:pt x="5824449" y="949138"/>
                </a:moveTo>
                <a:cubicBezTo>
                  <a:pt x="5871069" y="949138"/>
                  <a:pt x="5908861" y="986931"/>
                  <a:pt x="5908861" y="1033550"/>
                </a:cubicBezTo>
                <a:cubicBezTo>
                  <a:pt x="5908861" y="1080171"/>
                  <a:pt x="5871069" y="1117964"/>
                  <a:pt x="5824449" y="1117964"/>
                </a:cubicBezTo>
                <a:cubicBezTo>
                  <a:pt x="5777829" y="1117964"/>
                  <a:pt x="5740037" y="1080171"/>
                  <a:pt x="5740037" y="1033550"/>
                </a:cubicBezTo>
                <a:cubicBezTo>
                  <a:pt x="5740037" y="986931"/>
                  <a:pt x="5777829" y="949138"/>
                  <a:pt x="5824449" y="949138"/>
                </a:cubicBezTo>
                <a:close/>
                <a:moveTo>
                  <a:pt x="5486800" y="949138"/>
                </a:moveTo>
                <a:cubicBezTo>
                  <a:pt x="5533421" y="949138"/>
                  <a:pt x="5571212" y="986931"/>
                  <a:pt x="5571212" y="1033550"/>
                </a:cubicBezTo>
                <a:cubicBezTo>
                  <a:pt x="5571212" y="1080171"/>
                  <a:pt x="5533421" y="1117964"/>
                  <a:pt x="5486800" y="1117964"/>
                </a:cubicBezTo>
                <a:cubicBezTo>
                  <a:pt x="5440179" y="1117964"/>
                  <a:pt x="5402388" y="1080171"/>
                  <a:pt x="5402388" y="1033550"/>
                </a:cubicBezTo>
                <a:cubicBezTo>
                  <a:pt x="5402388" y="986931"/>
                  <a:pt x="5440179" y="949138"/>
                  <a:pt x="5486800" y="949138"/>
                </a:cubicBezTo>
                <a:close/>
                <a:moveTo>
                  <a:pt x="5149151" y="949138"/>
                </a:moveTo>
                <a:cubicBezTo>
                  <a:pt x="5195771" y="949138"/>
                  <a:pt x="5233563" y="986931"/>
                  <a:pt x="5233563" y="1033550"/>
                </a:cubicBezTo>
                <a:cubicBezTo>
                  <a:pt x="5233563" y="1080171"/>
                  <a:pt x="5195771" y="1117964"/>
                  <a:pt x="5149151" y="1117964"/>
                </a:cubicBezTo>
                <a:cubicBezTo>
                  <a:pt x="5102531" y="1117964"/>
                  <a:pt x="5064739" y="1080171"/>
                  <a:pt x="5064739" y="1033550"/>
                </a:cubicBezTo>
                <a:cubicBezTo>
                  <a:pt x="5064739" y="986931"/>
                  <a:pt x="5102531" y="949138"/>
                  <a:pt x="5149151" y="949138"/>
                </a:cubicBezTo>
                <a:close/>
                <a:moveTo>
                  <a:pt x="4811502" y="949138"/>
                </a:moveTo>
                <a:cubicBezTo>
                  <a:pt x="4858121" y="949138"/>
                  <a:pt x="4895914" y="986931"/>
                  <a:pt x="4895914" y="1033550"/>
                </a:cubicBezTo>
                <a:cubicBezTo>
                  <a:pt x="4895914" y="1080171"/>
                  <a:pt x="4858121" y="1117964"/>
                  <a:pt x="4811502" y="1117964"/>
                </a:cubicBezTo>
                <a:cubicBezTo>
                  <a:pt x="4764881" y="1117964"/>
                  <a:pt x="4727090" y="1080171"/>
                  <a:pt x="4727090" y="1033550"/>
                </a:cubicBezTo>
                <a:cubicBezTo>
                  <a:pt x="4727090" y="986931"/>
                  <a:pt x="4764881" y="949138"/>
                  <a:pt x="4811502" y="949138"/>
                </a:cubicBezTo>
                <a:close/>
                <a:moveTo>
                  <a:pt x="4473853" y="949138"/>
                </a:moveTo>
                <a:cubicBezTo>
                  <a:pt x="4520473" y="949138"/>
                  <a:pt x="4558265" y="986931"/>
                  <a:pt x="4558265" y="1033550"/>
                </a:cubicBezTo>
                <a:cubicBezTo>
                  <a:pt x="4558265" y="1080171"/>
                  <a:pt x="4520473" y="1117964"/>
                  <a:pt x="4473853" y="1117964"/>
                </a:cubicBezTo>
                <a:cubicBezTo>
                  <a:pt x="4427232" y="1117964"/>
                  <a:pt x="4389440" y="1080171"/>
                  <a:pt x="4389440" y="1033550"/>
                </a:cubicBezTo>
                <a:cubicBezTo>
                  <a:pt x="4389440" y="986931"/>
                  <a:pt x="4427232" y="949138"/>
                  <a:pt x="4473853" y="949138"/>
                </a:cubicBezTo>
                <a:close/>
                <a:moveTo>
                  <a:pt x="4136203" y="949138"/>
                </a:moveTo>
                <a:cubicBezTo>
                  <a:pt x="4182823" y="949138"/>
                  <a:pt x="4220615" y="986931"/>
                  <a:pt x="4220615" y="1033550"/>
                </a:cubicBezTo>
                <a:cubicBezTo>
                  <a:pt x="4220615" y="1080171"/>
                  <a:pt x="4182823" y="1117964"/>
                  <a:pt x="4136203" y="1117964"/>
                </a:cubicBezTo>
                <a:cubicBezTo>
                  <a:pt x="4089584" y="1117964"/>
                  <a:pt x="4051791" y="1080171"/>
                  <a:pt x="4051791" y="1033550"/>
                </a:cubicBezTo>
                <a:cubicBezTo>
                  <a:pt x="4051791" y="986931"/>
                  <a:pt x="4089584" y="949138"/>
                  <a:pt x="4136203" y="949138"/>
                </a:cubicBezTo>
                <a:close/>
                <a:moveTo>
                  <a:pt x="3798554" y="949138"/>
                </a:moveTo>
                <a:cubicBezTo>
                  <a:pt x="3845174" y="949138"/>
                  <a:pt x="3882966" y="986931"/>
                  <a:pt x="3882966" y="1033550"/>
                </a:cubicBezTo>
                <a:cubicBezTo>
                  <a:pt x="3882966" y="1080171"/>
                  <a:pt x="3845174" y="1117964"/>
                  <a:pt x="3798554" y="1117964"/>
                </a:cubicBezTo>
                <a:cubicBezTo>
                  <a:pt x="3751934" y="1117964"/>
                  <a:pt x="3714142" y="1080171"/>
                  <a:pt x="3714142" y="1033550"/>
                </a:cubicBezTo>
                <a:cubicBezTo>
                  <a:pt x="3714142" y="986931"/>
                  <a:pt x="3751934" y="949138"/>
                  <a:pt x="3798554" y="949138"/>
                </a:cubicBezTo>
                <a:close/>
                <a:moveTo>
                  <a:pt x="3460905" y="949138"/>
                </a:moveTo>
                <a:cubicBezTo>
                  <a:pt x="3507525" y="949138"/>
                  <a:pt x="3545317" y="986931"/>
                  <a:pt x="3545317" y="1033550"/>
                </a:cubicBezTo>
                <a:cubicBezTo>
                  <a:pt x="3545317" y="1080171"/>
                  <a:pt x="3507525" y="1117964"/>
                  <a:pt x="3460905" y="1117964"/>
                </a:cubicBezTo>
                <a:cubicBezTo>
                  <a:pt x="3414284" y="1117964"/>
                  <a:pt x="3376493" y="1080171"/>
                  <a:pt x="3376493" y="1033550"/>
                </a:cubicBezTo>
                <a:cubicBezTo>
                  <a:pt x="3376493" y="986931"/>
                  <a:pt x="3414284" y="949138"/>
                  <a:pt x="3460905" y="949138"/>
                </a:cubicBezTo>
                <a:close/>
                <a:moveTo>
                  <a:pt x="3123255" y="949138"/>
                </a:moveTo>
                <a:cubicBezTo>
                  <a:pt x="3169876" y="949138"/>
                  <a:pt x="3207668" y="986931"/>
                  <a:pt x="3207668" y="1033550"/>
                </a:cubicBezTo>
                <a:cubicBezTo>
                  <a:pt x="3207668" y="1080171"/>
                  <a:pt x="3169876" y="1117964"/>
                  <a:pt x="3123255" y="1117964"/>
                </a:cubicBezTo>
                <a:cubicBezTo>
                  <a:pt x="3076636" y="1117964"/>
                  <a:pt x="3038843" y="1080171"/>
                  <a:pt x="3038843" y="1033550"/>
                </a:cubicBezTo>
                <a:cubicBezTo>
                  <a:pt x="3038843" y="986931"/>
                  <a:pt x="3076636" y="949138"/>
                  <a:pt x="3123255" y="949138"/>
                </a:cubicBezTo>
                <a:close/>
                <a:moveTo>
                  <a:pt x="2785607" y="949138"/>
                </a:moveTo>
                <a:cubicBezTo>
                  <a:pt x="2832226" y="949138"/>
                  <a:pt x="2870019" y="986931"/>
                  <a:pt x="2870019" y="1033550"/>
                </a:cubicBezTo>
                <a:cubicBezTo>
                  <a:pt x="2870019" y="1080171"/>
                  <a:pt x="2832226" y="1117964"/>
                  <a:pt x="2785607" y="1117964"/>
                </a:cubicBezTo>
                <a:cubicBezTo>
                  <a:pt x="2738986" y="1117964"/>
                  <a:pt x="2701195" y="1080171"/>
                  <a:pt x="2701195" y="1033550"/>
                </a:cubicBezTo>
                <a:cubicBezTo>
                  <a:pt x="2701195" y="986931"/>
                  <a:pt x="2738986" y="949138"/>
                  <a:pt x="2785607" y="949138"/>
                </a:cubicBezTo>
                <a:close/>
                <a:moveTo>
                  <a:pt x="2447957" y="949138"/>
                </a:moveTo>
                <a:cubicBezTo>
                  <a:pt x="2494578" y="949138"/>
                  <a:pt x="2532369" y="986931"/>
                  <a:pt x="2532369" y="1033550"/>
                </a:cubicBezTo>
                <a:cubicBezTo>
                  <a:pt x="2532369" y="1080171"/>
                  <a:pt x="2494578" y="1117964"/>
                  <a:pt x="2447957" y="1117964"/>
                </a:cubicBezTo>
                <a:cubicBezTo>
                  <a:pt x="2401337" y="1117964"/>
                  <a:pt x="2363545" y="1080171"/>
                  <a:pt x="2363545" y="1033550"/>
                </a:cubicBezTo>
                <a:cubicBezTo>
                  <a:pt x="2363545" y="986931"/>
                  <a:pt x="2401337" y="949138"/>
                  <a:pt x="2447957" y="949138"/>
                </a:cubicBezTo>
                <a:close/>
                <a:moveTo>
                  <a:pt x="2110308" y="949138"/>
                </a:moveTo>
                <a:cubicBezTo>
                  <a:pt x="2156928" y="949138"/>
                  <a:pt x="2194721" y="986931"/>
                  <a:pt x="2194721" y="1033550"/>
                </a:cubicBezTo>
                <a:cubicBezTo>
                  <a:pt x="2194721" y="1080171"/>
                  <a:pt x="2156928" y="1117964"/>
                  <a:pt x="2110308" y="1117964"/>
                </a:cubicBezTo>
                <a:cubicBezTo>
                  <a:pt x="2063688" y="1117964"/>
                  <a:pt x="2025896" y="1080171"/>
                  <a:pt x="2025896" y="1033550"/>
                </a:cubicBezTo>
                <a:cubicBezTo>
                  <a:pt x="2025896" y="986931"/>
                  <a:pt x="2063688" y="949138"/>
                  <a:pt x="2110308" y="949138"/>
                </a:cubicBezTo>
                <a:close/>
                <a:moveTo>
                  <a:pt x="1772659" y="949138"/>
                </a:moveTo>
                <a:cubicBezTo>
                  <a:pt x="1819278" y="949138"/>
                  <a:pt x="1857071" y="986931"/>
                  <a:pt x="1857071" y="1033550"/>
                </a:cubicBezTo>
                <a:cubicBezTo>
                  <a:pt x="1857071" y="1080171"/>
                  <a:pt x="1819278" y="1117964"/>
                  <a:pt x="1772659" y="1117964"/>
                </a:cubicBezTo>
                <a:cubicBezTo>
                  <a:pt x="1726039" y="1117964"/>
                  <a:pt x="1688247" y="1080171"/>
                  <a:pt x="1688247" y="1033550"/>
                </a:cubicBezTo>
                <a:cubicBezTo>
                  <a:pt x="1688247" y="986931"/>
                  <a:pt x="1726039" y="949138"/>
                  <a:pt x="1772659" y="949138"/>
                </a:cubicBezTo>
                <a:close/>
                <a:moveTo>
                  <a:pt x="1435014" y="949138"/>
                </a:moveTo>
                <a:cubicBezTo>
                  <a:pt x="1481630" y="949138"/>
                  <a:pt x="1519422" y="986931"/>
                  <a:pt x="1519422" y="1033550"/>
                </a:cubicBezTo>
                <a:cubicBezTo>
                  <a:pt x="1519422" y="1080171"/>
                  <a:pt x="1481630" y="1117964"/>
                  <a:pt x="1435014" y="1117964"/>
                </a:cubicBezTo>
                <a:cubicBezTo>
                  <a:pt x="1388389" y="1117964"/>
                  <a:pt x="1350601" y="1080171"/>
                  <a:pt x="1350601" y="1033550"/>
                </a:cubicBezTo>
                <a:cubicBezTo>
                  <a:pt x="1350601" y="986931"/>
                  <a:pt x="1388389" y="949138"/>
                  <a:pt x="1435014" y="949138"/>
                </a:cubicBezTo>
                <a:close/>
                <a:moveTo>
                  <a:pt x="1097361" y="949138"/>
                </a:moveTo>
                <a:cubicBezTo>
                  <a:pt x="1143985" y="949138"/>
                  <a:pt x="1181773" y="986931"/>
                  <a:pt x="1181773" y="1033550"/>
                </a:cubicBezTo>
                <a:cubicBezTo>
                  <a:pt x="1181773" y="1080171"/>
                  <a:pt x="1143985" y="1117964"/>
                  <a:pt x="1097361" y="1117964"/>
                </a:cubicBezTo>
                <a:cubicBezTo>
                  <a:pt x="1050741" y="1117964"/>
                  <a:pt x="1012948" y="1080171"/>
                  <a:pt x="1012948" y="1033550"/>
                </a:cubicBezTo>
                <a:cubicBezTo>
                  <a:pt x="1012948" y="986931"/>
                  <a:pt x="1050741" y="949138"/>
                  <a:pt x="1097361" y="949138"/>
                </a:cubicBezTo>
                <a:close/>
                <a:moveTo>
                  <a:pt x="759711" y="949138"/>
                </a:moveTo>
                <a:cubicBezTo>
                  <a:pt x="806331" y="949138"/>
                  <a:pt x="844124" y="986931"/>
                  <a:pt x="844124" y="1033550"/>
                </a:cubicBezTo>
                <a:cubicBezTo>
                  <a:pt x="844124" y="1080171"/>
                  <a:pt x="806331" y="1117964"/>
                  <a:pt x="759711" y="1117964"/>
                </a:cubicBezTo>
                <a:cubicBezTo>
                  <a:pt x="713096" y="1117964"/>
                  <a:pt x="675299" y="1080171"/>
                  <a:pt x="675299" y="1033550"/>
                </a:cubicBezTo>
                <a:cubicBezTo>
                  <a:pt x="675299" y="986931"/>
                  <a:pt x="713096" y="949138"/>
                  <a:pt x="759711" y="949138"/>
                </a:cubicBezTo>
                <a:close/>
                <a:moveTo>
                  <a:pt x="422066" y="949138"/>
                </a:moveTo>
                <a:cubicBezTo>
                  <a:pt x="468682" y="949138"/>
                  <a:pt x="506479" y="986931"/>
                  <a:pt x="506479" y="1033550"/>
                </a:cubicBezTo>
                <a:cubicBezTo>
                  <a:pt x="506479" y="1080171"/>
                  <a:pt x="468682" y="1117964"/>
                  <a:pt x="422066" y="1117964"/>
                </a:cubicBezTo>
                <a:cubicBezTo>
                  <a:pt x="375442" y="1117964"/>
                  <a:pt x="337653" y="1080171"/>
                  <a:pt x="337653" y="1033550"/>
                </a:cubicBezTo>
                <a:cubicBezTo>
                  <a:pt x="337653" y="986931"/>
                  <a:pt x="375442" y="949138"/>
                  <a:pt x="422066" y="949138"/>
                </a:cubicBezTo>
                <a:close/>
                <a:moveTo>
                  <a:pt x="84412" y="949138"/>
                </a:moveTo>
                <a:cubicBezTo>
                  <a:pt x="131037" y="949138"/>
                  <a:pt x="168826" y="986931"/>
                  <a:pt x="168826" y="1033550"/>
                </a:cubicBezTo>
                <a:cubicBezTo>
                  <a:pt x="168826" y="1080171"/>
                  <a:pt x="131037" y="1117964"/>
                  <a:pt x="84412" y="1117964"/>
                </a:cubicBezTo>
                <a:cubicBezTo>
                  <a:pt x="37793" y="1117964"/>
                  <a:pt x="0" y="1080171"/>
                  <a:pt x="0" y="1033550"/>
                </a:cubicBezTo>
                <a:cubicBezTo>
                  <a:pt x="0" y="986931"/>
                  <a:pt x="37793" y="949138"/>
                  <a:pt x="84412" y="949138"/>
                </a:cubicBezTo>
                <a:close/>
                <a:moveTo>
                  <a:pt x="7850345" y="611489"/>
                </a:moveTo>
                <a:cubicBezTo>
                  <a:pt x="7896964" y="611489"/>
                  <a:pt x="7934757" y="649282"/>
                  <a:pt x="7934757" y="695902"/>
                </a:cubicBezTo>
                <a:cubicBezTo>
                  <a:pt x="7934757" y="742521"/>
                  <a:pt x="7896964" y="780314"/>
                  <a:pt x="7850345" y="780314"/>
                </a:cubicBezTo>
                <a:cubicBezTo>
                  <a:pt x="7803725" y="780314"/>
                  <a:pt x="7765933" y="742521"/>
                  <a:pt x="7765933" y="695902"/>
                </a:cubicBezTo>
                <a:cubicBezTo>
                  <a:pt x="7765933" y="649282"/>
                  <a:pt x="7803725" y="611489"/>
                  <a:pt x="7850345" y="611489"/>
                </a:cubicBezTo>
                <a:close/>
                <a:moveTo>
                  <a:pt x="7512695" y="611489"/>
                </a:moveTo>
                <a:cubicBezTo>
                  <a:pt x="7559315" y="611489"/>
                  <a:pt x="7597109" y="649282"/>
                  <a:pt x="7597109" y="695902"/>
                </a:cubicBezTo>
                <a:cubicBezTo>
                  <a:pt x="7597109" y="742521"/>
                  <a:pt x="7559315" y="780314"/>
                  <a:pt x="7512695" y="780314"/>
                </a:cubicBezTo>
                <a:cubicBezTo>
                  <a:pt x="7466075" y="780314"/>
                  <a:pt x="7428283" y="742521"/>
                  <a:pt x="7428283" y="695902"/>
                </a:cubicBezTo>
                <a:cubicBezTo>
                  <a:pt x="7428283" y="649282"/>
                  <a:pt x="7466075" y="611489"/>
                  <a:pt x="7512695" y="611489"/>
                </a:cubicBezTo>
                <a:close/>
                <a:moveTo>
                  <a:pt x="7175045" y="611489"/>
                </a:moveTo>
                <a:cubicBezTo>
                  <a:pt x="7221666" y="611489"/>
                  <a:pt x="7259458" y="649282"/>
                  <a:pt x="7259458" y="695902"/>
                </a:cubicBezTo>
                <a:cubicBezTo>
                  <a:pt x="7259458" y="742521"/>
                  <a:pt x="7221666" y="780314"/>
                  <a:pt x="7175045" y="780314"/>
                </a:cubicBezTo>
                <a:cubicBezTo>
                  <a:pt x="7128427" y="780314"/>
                  <a:pt x="7090633" y="742521"/>
                  <a:pt x="7090633" y="695902"/>
                </a:cubicBezTo>
                <a:cubicBezTo>
                  <a:pt x="7090633" y="649282"/>
                  <a:pt x="7128427" y="611489"/>
                  <a:pt x="7175045" y="611489"/>
                </a:cubicBezTo>
                <a:close/>
                <a:moveTo>
                  <a:pt x="6837397" y="611489"/>
                </a:moveTo>
                <a:cubicBezTo>
                  <a:pt x="6884017" y="611489"/>
                  <a:pt x="6921809" y="649282"/>
                  <a:pt x="6921809" y="695902"/>
                </a:cubicBezTo>
                <a:cubicBezTo>
                  <a:pt x="6921809" y="742521"/>
                  <a:pt x="6884017" y="780314"/>
                  <a:pt x="6837397" y="780314"/>
                </a:cubicBezTo>
                <a:cubicBezTo>
                  <a:pt x="6790777" y="780314"/>
                  <a:pt x="6752985" y="742521"/>
                  <a:pt x="6752985" y="695902"/>
                </a:cubicBezTo>
                <a:cubicBezTo>
                  <a:pt x="6752985" y="649282"/>
                  <a:pt x="6790777" y="611489"/>
                  <a:pt x="6837397" y="611489"/>
                </a:cubicBezTo>
                <a:close/>
                <a:moveTo>
                  <a:pt x="6499747" y="611489"/>
                </a:moveTo>
                <a:cubicBezTo>
                  <a:pt x="6546368" y="611489"/>
                  <a:pt x="6584161" y="649282"/>
                  <a:pt x="6584161" y="695902"/>
                </a:cubicBezTo>
                <a:cubicBezTo>
                  <a:pt x="6584161" y="742521"/>
                  <a:pt x="6546368" y="780314"/>
                  <a:pt x="6499747" y="780314"/>
                </a:cubicBezTo>
                <a:cubicBezTo>
                  <a:pt x="6453127" y="780314"/>
                  <a:pt x="6415335" y="742521"/>
                  <a:pt x="6415335" y="695902"/>
                </a:cubicBezTo>
                <a:cubicBezTo>
                  <a:pt x="6415335" y="649282"/>
                  <a:pt x="6453127" y="611489"/>
                  <a:pt x="6499747" y="611489"/>
                </a:cubicBezTo>
                <a:close/>
                <a:moveTo>
                  <a:pt x="6162098" y="611489"/>
                </a:moveTo>
                <a:cubicBezTo>
                  <a:pt x="6208719" y="611489"/>
                  <a:pt x="6246510" y="649282"/>
                  <a:pt x="6246510" y="695902"/>
                </a:cubicBezTo>
                <a:cubicBezTo>
                  <a:pt x="6246510" y="742521"/>
                  <a:pt x="6208719" y="780314"/>
                  <a:pt x="6162098" y="780314"/>
                </a:cubicBezTo>
                <a:cubicBezTo>
                  <a:pt x="6115479" y="780314"/>
                  <a:pt x="6077686" y="742521"/>
                  <a:pt x="6077686" y="695902"/>
                </a:cubicBezTo>
                <a:cubicBezTo>
                  <a:pt x="6077686" y="649282"/>
                  <a:pt x="6115479" y="611489"/>
                  <a:pt x="6162098" y="611489"/>
                </a:cubicBezTo>
                <a:close/>
                <a:moveTo>
                  <a:pt x="5824449" y="611489"/>
                </a:moveTo>
                <a:cubicBezTo>
                  <a:pt x="5871069" y="611489"/>
                  <a:pt x="5908861" y="649282"/>
                  <a:pt x="5908861" y="695902"/>
                </a:cubicBezTo>
                <a:cubicBezTo>
                  <a:pt x="5908861" y="742521"/>
                  <a:pt x="5871069" y="780314"/>
                  <a:pt x="5824449" y="780314"/>
                </a:cubicBezTo>
                <a:cubicBezTo>
                  <a:pt x="5777829" y="780314"/>
                  <a:pt x="5740037" y="742521"/>
                  <a:pt x="5740037" y="695902"/>
                </a:cubicBezTo>
                <a:cubicBezTo>
                  <a:pt x="5740037" y="649282"/>
                  <a:pt x="5777829" y="611489"/>
                  <a:pt x="5824449" y="611489"/>
                </a:cubicBezTo>
                <a:close/>
                <a:moveTo>
                  <a:pt x="5486800" y="611489"/>
                </a:moveTo>
                <a:cubicBezTo>
                  <a:pt x="5533421" y="611489"/>
                  <a:pt x="5571212" y="649282"/>
                  <a:pt x="5571212" y="695902"/>
                </a:cubicBezTo>
                <a:cubicBezTo>
                  <a:pt x="5571212" y="742521"/>
                  <a:pt x="5533421" y="780314"/>
                  <a:pt x="5486800" y="780314"/>
                </a:cubicBezTo>
                <a:cubicBezTo>
                  <a:pt x="5440179" y="780314"/>
                  <a:pt x="5402388" y="742521"/>
                  <a:pt x="5402388" y="695902"/>
                </a:cubicBezTo>
                <a:cubicBezTo>
                  <a:pt x="5402388" y="649282"/>
                  <a:pt x="5440179" y="611489"/>
                  <a:pt x="5486800" y="611489"/>
                </a:cubicBezTo>
                <a:close/>
                <a:moveTo>
                  <a:pt x="5149151" y="611489"/>
                </a:moveTo>
                <a:cubicBezTo>
                  <a:pt x="5195771" y="611489"/>
                  <a:pt x="5233563" y="649282"/>
                  <a:pt x="5233563" y="695902"/>
                </a:cubicBezTo>
                <a:cubicBezTo>
                  <a:pt x="5233563" y="742521"/>
                  <a:pt x="5195771" y="780314"/>
                  <a:pt x="5149151" y="780314"/>
                </a:cubicBezTo>
                <a:cubicBezTo>
                  <a:pt x="5102531" y="780314"/>
                  <a:pt x="5064739" y="742521"/>
                  <a:pt x="5064739" y="695902"/>
                </a:cubicBezTo>
                <a:cubicBezTo>
                  <a:pt x="5064739" y="649282"/>
                  <a:pt x="5102531" y="611489"/>
                  <a:pt x="5149151" y="611489"/>
                </a:cubicBezTo>
                <a:close/>
                <a:moveTo>
                  <a:pt x="4811502" y="611489"/>
                </a:moveTo>
                <a:cubicBezTo>
                  <a:pt x="4858121" y="611489"/>
                  <a:pt x="4895914" y="649282"/>
                  <a:pt x="4895914" y="695902"/>
                </a:cubicBezTo>
                <a:cubicBezTo>
                  <a:pt x="4895914" y="742521"/>
                  <a:pt x="4858121" y="780314"/>
                  <a:pt x="4811502" y="780314"/>
                </a:cubicBezTo>
                <a:cubicBezTo>
                  <a:pt x="4764881" y="780314"/>
                  <a:pt x="4727090" y="742521"/>
                  <a:pt x="4727090" y="695902"/>
                </a:cubicBezTo>
                <a:cubicBezTo>
                  <a:pt x="4727090" y="649282"/>
                  <a:pt x="4764881" y="611489"/>
                  <a:pt x="4811502" y="611489"/>
                </a:cubicBezTo>
                <a:close/>
                <a:moveTo>
                  <a:pt x="4473853" y="611489"/>
                </a:moveTo>
                <a:cubicBezTo>
                  <a:pt x="4520473" y="611489"/>
                  <a:pt x="4558265" y="649282"/>
                  <a:pt x="4558265" y="695902"/>
                </a:cubicBezTo>
                <a:cubicBezTo>
                  <a:pt x="4558265" y="742521"/>
                  <a:pt x="4520473" y="780314"/>
                  <a:pt x="4473853" y="780314"/>
                </a:cubicBezTo>
                <a:cubicBezTo>
                  <a:pt x="4427232" y="780314"/>
                  <a:pt x="4389440" y="742521"/>
                  <a:pt x="4389440" y="695902"/>
                </a:cubicBezTo>
                <a:cubicBezTo>
                  <a:pt x="4389440" y="649282"/>
                  <a:pt x="4427232" y="611489"/>
                  <a:pt x="4473853" y="611489"/>
                </a:cubicBezTo>
                <a:close/>
                <a:moveTo>
                  <a:pt x="4136203" y="611489"/>
                </a:moveTo>
                <a:cubicBezTo>
                  <a:pt x="4182823" y="611489"/>
                  <a:pt x="4220615" y="649282"/>
                  <a:pt x="4220615" y="695902"/>
                </a:cubicBezTo>
                <a:cubicBezTo>
                  <a:pt x="4220615" y="742521"/>
                  <a:pt x="4182823" y="780314"/>
                  <a:pt x="4136203" y="780314"/>
                </a:cubicBezTo>
                <a:cubicBezTo>
                  <a:pt x="4089584" y="780314"/>
                  <a:pt x="4051791" y="742521"/>
                  <a:pt x="4051791" y="695902"/>
                </a:cubicBezTo>
                <a:cubicBezTo>
                  <a:pt x="4051791" y="649282"/>
                  <a:pt x="4089584" y="611489"/>
                  <a:pt x="4136203" y="611489"/>
                </a:cubicBezTo>
                <a:close/>
                <a:moveTo>
                  <a:pt x="3798554" y="611489"/>
                </a:moveTo>
                <a:cubicBezTo>
                  <a:pt x="3845174" y="611489"/>
                  <a:pt x="3882966" y="649282"/>
                  <a:pt x="3882966" y="695902"/>
                </a:cubicBezTo>
                <a:cubicBezTo>
                  <a:pt x="3882966" y="742521"/>
                  <a:pt x="3845174" y="780314"/>
                  <a:pt x="3798554" y="780314"/>
                </a:cubicBezTo>
                <a:cubicBezTo>
                  <a:pt x="3751934" y="780314"/>
                  <a:pt x="3714142" y="742521"/>
                  <a:pt x="3714142" y="695902"/>
                </a:cubicBezTo>
                <a:cubicBezTo>
                  <a:pt x="3714142" y="649282"/>
                  <a:pt x="3751934" y="611489"/>
                  <a:pt x="3798554" y="611489"/>
                </a:cubicBezTo>
                <a:close/>
                <a:moveTo>
                  <a:pt x="3460905" y="611489"/>
                </a:moveTo>
                <a:cubicBezTo>
                  <a:pt x="3507525" y="611489"/>
                  <a:pt x="3545317" y="649282"/>
                  <a:pt x="3545317" y="695902"/>
                </a:cubicBezTo>
                <a:cubicBezTo>
                  <a:pt x="3545317" y="742521"/>
                  <a:pt x="3507525" y="780314"/>
                  <a:pt x="3460905" y="780314"/>
                </a:cubicBezTo>
                <a:cubicBezTo>
                  <a:pt x="3414284" y="780314"/>
                  <a:pt x="3376493" y="742521"/>
                  <a:pt x="3376493" y="695902"/>
                </a:cubicBezTo>
                <a:cubicBezTo>
                  <a:pt x="3376493" y="649282"/>
                  <a:pt x="3414284" y="611489"/>
                  <a:pt x="3460905" y="611489"/>
                </a:cubicBezTo>
                <a:close/>
                <a:moveTo>
                  <a:pt x="3123255" y="611489"/>
                </a:moveTo>
                <a:cubicBezTo>
                  <a:pt x="3169876" y="611489"/>
                  <a:pt x="3207668" y="649282"/>
                  <a:pt x="3207668" y="695902"/>
                </a:cubicBezTo>
                <a:cubicBezTo>
                  <a:pt x="3207668" y="742521"/>
                  <a:pt x="3169876" y="780314"/>
                  <a:pt x="3123255" y="780314"/>
                </a:cubicBezTo>
                <a:cubicBezTo>
                  <a:pt x="3076636" y="780314"/>
                  <a:pt x="3038843" y="742521"/>
                  <a:pt x="3038843" y="695902"/>
                </a:cubicBezTo>
                <a:cubicBezTo>
                  <a:pt x="3038843" y="649282"/>
                  <a:pt x="3076636" y="611489"/>
                  <a:pt x="3123255" y="611489"/>
                </a:cubicBezTo>
                <a:close/>
                <a:moveTo>
                  <a:pt x="2785607" y="611489"/>
                </a:moveTo>
                <a:cubicBezTo>
                  <a:pt x="2832226" y="611489"/>
                  <a:pt x="2870019" y="649282"/>
                  <a:pt x="2870019" y="695902"/>
                </a:cubicBezTo>
                <a:cubicBezTo>
                  <a:pt x="2870019" y="742521"/>
                  <a:pt x="2832226" y="780314"/>
                  <a:pt x="2785607" y="780314"/>
                </a:cubicBezTo>
                <a:cubicBezTo>
                  <a:pt x="2738986" y="780314"/>
                  <a:pt x="2701195" y="742521"/>
                  <a:pt x="2701195" y="695902"/>
                </a:cubicBezTo>
                <a:cubicBezTo>
                  <a:pt x="2701195" y="649282"/>
                  <a:pt x="2738986" y="611489"/>
                  <a:pt x="2785607" y="611489"/>
                </a:cubicBezTo>
                <a:close/>
                <a:moveTo>
                  <a:pt x="2447957" y="611489"/>
                </a:moveTo>
                <a:cubicBezTo>
                  <a:pt x="2494578" y="611489"/>
                  <a:pt x="2532369" y="649282"/>
                  <a:pt x="2532369" y="695902"/>
                </a:cubicBezTo>
                <a:cubicBezTo>
                  <a:pt x="2532369" y="742521"/>
                  <a:pt x="2494578" y="780314"/>
                  <a:pt x="2447957" y="780314"/>
                </a:cubicBezTo>
                <a:cubicBezTo>
                  <a:pt x="2401337" y="780314"/>
                  <a:pt x="2363545" y="742521"/>
                  <a:pt x="2363545" y="695902"/>
                </a:cubicBezTo>
                <a:cubicBezTo>
                  <a:pt x="2363545" y="649282"/>
                  <a:pt x="2401337" y="611489"/>
                  <a:pt x="2447957" y="611489"/>
                </a:cubicBezTo>
                <a:close/>
                <a:moveTo>
                  <a:pt x="2110308" y="611489"/>
                </a:moveTo>
                <a:cubicBezTo>
                  <a:pt x="2156928" y="611489"/>
                  <a:pt x="2194721" y="649282"/>
                  <a:pt x="2194721" y="695902"/>
                </a:cubicBezTo>
                <a:cubicBezTo>
                  <a:pt x="2194721" y="742521"/>
                  <a:pt x="2156928" y="780314"/>
                  <a:pt x="2110308" y="780314"/>
                </a:cubicBezTo>
                <a:cubicBezTo>
                  <a:pt x="2063688" y="780314"/>
                  <a:pt x="2025896" y="742521"/>
                  <a:pt x="2025896" y="695902"/>
                </a:cubicBezTo>
                <a:cubicBezTo>
                  <a:pt x="2025896" y="649282"/>
                  <a:pt x="2063688" y="611489"/>
                  <a:pt x="2110308" y="611489"/>
                </a:cubicBezTo>
                <a:close/>
                <a:moveTo>
                  <a:pt x="1772659" y="611489"/>
                </a:moveTo>
                <a:cubicBezTo>
                  <a:pt x="1819278" y="611489"/>
                  <a:pt x="1857071" y="649282"/>
                  <a:pt x="1857071" y="695902"/>
                </a:cubicBezTo>
                <a:cubicBezTo>
                  <a:pt x="1857071" y="742521"/>
                  <a:pt x="1819278" y="780314"/>
                  <a:pt x="1772659" y="780314"/>
                </a:cubicBezTo>
                <a:cubicBezTo>
                  <a:pt x="1726039" y="780314"/>
                  <a:pt x="1688247" y="742521"/>
                  <a:pt x="1688247" y="695902"/>
                </a:cubicBezTo>
                <a:cubicBezTo>
                  <a:pt x="1688247" y="649282"/>
                  <a:pt x="1726039" y="611489"/>
                  <a:pt x="1772659" y="611489"/>
                </a:cubicBezTo>
                <a:close/>
                <a:moveTo>
                  <a:pt x="1435014" y="611489"/>
                </a:moveTo>
                <a:cubicBezTo>
                  <a:pt x="1481630" y="611489"/>
                  <a:pt x="1519422" y="649282"/>
                  <a:pt x="1519422" y="695902"/>
                </a:cubicBezTo>
                <a:cubicBezTo>
                  <a:pt x="1519422" y="742521"/>
                  <a:pt x="1481630" y="780314"/>
                  <a:pt x="1435014" y="780314"/>
                </a:cubicBezTo>
                <a:cubicBezTo>
                  <a:pt x="1388389" y="780314"/>
                  <a:pt x="1350601" y="742521"/>
                  <a:pt x="1350601" y="695902"/>
                </a:cubicBezTo>
                <a:cubicBezTo>
                  <a:pt x="1350601" y="649282"/>
                  <a:pt x="1388389" y="611489"/>
                  <a:pt x="1435014" y="611489"/>
                </a:cubicBezTo>
                <a:close/>
                <a:moveTo>
                  <a:pt x="1097361" y="611489"/>
                </a:moveTo>
                <a:cubicBezTo>
                  <a:pt x="1143985" y="611489"/>
                  <a:pt x="1181773" y="649282"/>
                  <a:pt x="1181773" y="695902"/>
                </a:cubicBezTo>
                <a:cubicBezTo>
                  <a:pt x="1181773" y="742521"/>
                  <a:pt x="1143985" y="780314"/>
                  <a:pt x="1097361" y="780314"/>
                </a:cubicBezTo>
                <a:cubicBezTo>
                  <a:pt x="1050741" y="780314"/>
                  <a:pt x="1012948" y="742521"/>
                  <a:pt x="1012948" y="695902"/>
                </a:cubicBezTo>
                <a:cubicBezTo>
                  <a:pt x="1012948" y="649282"/>
                  <a:pt x="1050741" y="611489"/>
                  <a:pt x="1097361" y="611489"/>
                </a:cubicBezTo>
                <a:close/>
                <a:moveTo>
                  <a:pt x="759711" y="611489"/>
                </a:moveTo>
                <a:cubicBezTo>
                  <a:pt x="806331" y="611489"/>
                  <a:pt x="844124" y="649282"/>
                  <a:pt x="844124" y="695902"/>
                </a:cubicBezTo>
                <a:cubicBezTo>
                  <a:pt x="844124" y="742521"/>
                  <a:pt x="806331" y="780314"/>
                  <a:pt x="759711" y="780314"/>
                </a:cubicBezTo>
                <a:cubicBezTo>
                  <a:pt x="713096" y="780314"/>
                  <a:pt x="675299" y="742521"/>
                  <a:pt x="675299" y="695902"/>
                </a:cubicBezTo>
                <a:cubicBezTo>
                  <a:pt x="675299" y="649282"/>
                  <a:pt x="713096" y="611489"/>
                  <a:pt x="759711" y="611489"/>
                </a:cubicBezTo>
                <a:close/>
                <a:moveTo>
                  <a:pt x="422066" y="611489"/>
                </a:moveTo>
                <a:cubicBezTo>
                  <a:pt x="468682" y="611489"/>
                  <a:pt x="506480" y="649282"/>
                  <a:pt x="506480" y="695902"/>
                </a:cubicBezTo>
                <a:cubicBezTo>
                  <a:pt x="506480" y="742521"/>
                  <a:pt x="468682" y="780314"/>
                  <a:pt x="422066" y="780314"/>
                </a:cubicBezTo>
                <a:cubicBezTo>
                  <a:pt x="375442" y="780314"/>
                  <a:pt x="337653" y="742521"/>
                  <a:pt x="337653" y="695902"/>
                </a:cubicBezTo>
                <a:cubicBezTo>
                  <a:pt x="337653" y="649282"/>
                  <a:pt x="375442" y="611489"/>
                  <a:pt x="422066" y="611489"/>
                </a:cubicBezTo>
                <a:close/>
                <a:moveTo>
                  <a:pt x="84412" y="611489"/>
                </a:moveTo>
                <a:cubicBezTo>
                  <a:pt x="131037" y="611489"/>
                  <a:pt x="168826" y="649282"/>
                  <a:pt x="168826" y="695902"/>
                </a:cubicBezTo>
                <a:cubicBezTo>
                  <a:pt x="168826" y="742521"/>
                  <a:pt x="131037" y="780314"/>
                  <a:pt x="84412" y="780314"/>
                </a:cubicBezTo>
                <a:cubicBezTo>
                  <a:pt x="37793" y="780314"/>
                  <a:pt x="0" y="742521"/>
                  <a:pt x="0" y="695902"/>
                </a:cubicBezTo>
                <a:cubicBezTo>
                  <a:pt x="0" y="649282"/>
                  <a:pt x="37793" y="611489"/>
                  <a:pt x="84412" y="611489"/>
                </a:cubicBezTo>
                <a:close/>
                <a:moveTo>
                  <a:pt x="7850345" y="273840"/>
                </a:moveTo>
                <a:cubicBezTo>
                  <a:pt x="7896964" y="273840"/>
                  <a:pt x="7934757" y="311632"/>
                  <a:pt x="7934757" y="358252"/>
                </a:cubicBezTo>
                <a:cubicBezTo>
                  <a:pt x="7934757" y="404873"/>
                  <a:pt x="7896964" y="442665"/>
                  <a:pt x="7850345" y="442665"/>
                </a:cubicBezTo>
                <a:cubicBezTo>
                  <a:pt x="7803725" y="442665"/>
                  <a:pt x="7765933" y="404873"/>
                  <a:pt x="7765933" y="358252"/>
                </a:cubicBezTo>
                <a:cubicBezTo>
                  <a:pt x="7765933" y="311632"/>
                  <a:pt x="7803725" y="273840"/>
                  <a:pt x="7850345" y="273840"/>
                </a:cubicBezTo>
                <a:close/>
                <a:moveTo>
                  <a:pt x="7512695" y="273840"/>
                </a:moveTo>
                <a:cubicBezTo>
                  <a:pt x="7559315" y="273840"/>
                  <a:pt x="7597109" y="311632"/>
                  <a:pt x="7597109" y="358252"/>
                </a:cubicBezTo>
                <a:cubicBezTo>
                  <a:pt x="7597109" y="404873"/>
                  <a:pt x="7559315" y="442665"/>
                  <a:pt x="7512695" y="442665"/>
                </a:cubicBezTo>
                <a:cubicBezTo>
                  <a:pt x="7466075" y="442665"/>
                  <a:pt x="7428283" y="404873"/>
                  <a:pt x="7428283" y="358252"/>
                </a:cubicBezTo>
                <a:cubicBezTo>
                  <a:pt x="7428283" y="311632"/>
                  <a:pt x="7466075" y="273840"/>
                  <a:pt x="7512695" y="273840"/>
                </a:cubicBezTo>
                <a:close/>
                <a:moveTo>
                  <a:pt x="7175045" y="273840"/>
                </a:moveTo>
                <a:cubicBezTo>
                  <a:pt x="7221666" y="273840"/>
                  <a:pt x="7259458" y="311632"/>
                  <a:pt x="7259458" y="358252"/>
                </a:cubicBezTo>
                <a:cubicBezTo>
                  <a:pt x="7259458" y="404873"/>
                  <a:pt x="7221666" y="442665"/>
                  <a:pt x="7175045" y="442665"/>
                </a:cubicBezTo>
                <a:cubicBezTo>
                  <a:pt x="7128427" y="442665"/>
                  <a:pt x="7090633" y="404873"/>
                  <a:pt x="7090633" y="358252"/>
                </a:cubicBezTo>
                <a:cubicBezTo>
                  <a:pt x="7090633" y="311632"/>
                  <a:pt x="7128427" y="273840"/>
                  <a:pt x="7175045" y="273840"/>
                </a:cubicBezTo>
                <a:close/>
                <a:moveTo>
                  <a:pt x="6837397" y="273840"/>
                </a:moveTo>
                <a:cubicBezTo>
                  <a:pt x="6884017" y="273840"/>
                  <a:pt x="6921809" y="311632"/>
                  <a:pt x="6921809" y="358252"/>
                </a:cubicBezTo>
                <a:cubicBezTo>
                  <a:pt x="6921809" y="404873"/>
                  <a:pt x="6884017" y="442665"/>
                  <a:pt x="6837397" y="442665"/>
                </a:cubicBezTo>
                <a:cubicBezTo>
                  <a:pt x="6790777" y="442665"/>
                  <a:pt x="6752985" y="404873"/>
                  <a:pt x="6752985" y="358252"/>
                </a:cubicBezTo>
                <a:cubicBezTo>
                  <a:pt x="6752985" y="311632"/>
                  <a:pt x="6790777" y="273840"/>
                  <a:pt x="6837397" y="273840"/>
                </a:cubicBezTo>
                <a:close/>
                <a:moveTo>
                  <a:pt x="6499747" y="273840"/>
                </a:moveTo>
                <a:cubicBezTo>
                  <a:pt x="6546368" y="273840"/>
                  <a:pt x="6584161" y="311632"/>
                  <a:pt x="6584161" y="358252"/>
                </a:cubicBezTo>
                <a:cubicBezTo>
                  <a:pt x="6584161" y="404873"/>
                  <a:pt x="6546368" y="442665"/>
                  <a:pt x="6499747" y="442665"/>
                </a:cubicBezTo>
                <a:cubicBezTo>
                  <a:pt x="6453127" y="442665"/>
                  <a:pt x="6415335" y="404873"/>
                  <a:pt x="6415335" y="358252"/>
                </a:cubicBezTo>
                <a:cubicBezTo>
                  <a:pt x="6415335" y="311632"/>
                  <a:pt x="6453127" y="273840"/>
                  <a:pt x="6499747" y="273840"/>
                </a:cubicBezTo>
                <a:close/>
                <a:moveTo>
                  <a:pt x="6162098" y="273840"/>
                </a:moveTo>
                <a:cubicBezTo>
                  <a:pt x="6208719" y="273840"/>
                  <a:pt x="6246510" y="311632"/>
                  <a:pt x="6246510" y="358252"/>
                </a:cubicBezTo>
                <a:cubicBezTo>
                  <a:pt x="6246510" y="404873"/>
                  <a:pt x="6208719" y="442665"/>
                  <a:pt x="6162098" y="442665"/>
                </a:cubicBezTo>
                <a:cubicBezTo>
                  <a:pt x="6115479" y="442665"/>
                  <a:pt x="6077686" y="404873"/>
                  <a:pt x="6077686" y="358252"/>
                </a:cubicBezTo>
                <a:cubicBezTo>
                  <a:pt x="6077686" y="311632"/>
                  <a:pt x="6115479" y="273840"/>
                  <a:pt x="6162098" y="273840"/>
                </a:cubicBezTo>
                <a:close/>
                <a:moveTo>
                  <a:pt x="5824449" y="273840"/>
                </a:moveTo>
                <a:cubicBezTo>
                  <a:pt x="5871069" y="273840"/>
                  <a:pt x="5908861" y="311632"/>
                  <a:pt x="5908861" y="358252"/>
                </a:cubicBezTo>
                <a:cubicBezTo>
                  <a:pt x="5908861" y="404873"/>
                  <a:pt x="5871069" y="442665"/>
                  <a:pt x="5824449" y="442665"/>
                </a:cubicBezTo>
                <a:cubicBezTo>
                  <a:pt x="5777829" y="442665"/>
                  <a:pt x="5740037" y="404873"/>
                  <a:pt x="5740037" y="358252"/>
                </a:cubicBezTo>
                <a:cubicBezTo>
                  <a:pt x="5740037" y="311632"/>
                  <a:pt x="5777829" y="273840"/>
                  <a:pt x="5824449" y="273840"/>
                </a:cubicBezTo>
                <a:close/>
                <a:moveTo>
                  <a:pt x="5486800" y="273840"/>
                </a:moveTo>
                <a:cubicBezTo>
                  <a:pt x="5533421" y="273840"/>
                  <a:pt x="5571212" y="311632"/>
                  <a:pt x="5571212" y="358252"/>
                </a:cubicBezTo>
                <a:cubicBezTo>
                  <a:pt x="5571212" y="404873"/>
                  <a:pt x="5533421" y="442665"/>
                  <a:pt x="5486800" y="442665"/>
                </a:cubicBezTo>
                <a:cubicBezTo>
                  <a:pt x="5440179" y="442665"/>
                  <a:pt x="5402388" y="404873"/>
                  <a:pt x="5402388" y="358252"/>
                </a:cubicBezTo>
                <a:cubicBezTo>
                  <a:pt x="5402388" y="311632"/>
                  <a:pt x="5440179" y="273840"/>
                  <a:pt x="5486800" y="273840"/>
                </a:cubicBezTo>
                <a:close/>
                <a:moveTo>
                  <a:pt x="5149151" y="273840"/>
                </a:moveTo>
                <a:cubicBezTo>
                  <a:pt x="5195771" y="273840"/>
                  <a:pt x="5233563" y="311632"/>
                  <a:pt x="5233563" y="358252"/>
                </a:cubicBezTo>
                <a:cubicBezTo>
                  <a:pt x="5233563" y="404873"/>
                  <a:pt x="5195771" y="442665"/>
                  <a:pt x="5149151" y="442665"/>
                </a:cubicBezTo>
                <a:cubicBezTo>
                  <a:pt x="5102531" y="442665"/>
                  <a:pt x="5064739" y="404873"/>
                  <a:pt x="5064739" y="358252"/>
                </a:cubicBezTo>
                <a:cubicBezTo>
                  <a:pt x="5064739" y="311632"/>
                  <a:pt x="5102531" y="273840"/>
                  <a:pt x="5149151" y="273840"/>
                </a:cubicBezTo>
                <a:close/>
                <a:moveTo>
                  <a:pt x="4811502" y="273840"/>
                </a:moveTo>
                <a:cubicBezTo>
                  <a:pt x="4858121" y="273840"/>
                  <a:pt x="4895914" y="311632"/>
                  <a:pt x="4895914" y="358252"/>
                </a:cubicBezTo>
                <a:cubicBezTo>
                  <a:pt x="4895914" y="404873"/>
                  <a:pt x="4858121" y="442665"/>
                  <a:pt x="4811502" y="442665"/>
                </a:cubicBezTo>
                <a:cubicBezTo>
                  <a:pt x="4764881" y="442665"/>
                  <a:pt x="4727090" y="404873"/>
                  <a:pt x="4727090" y="358252"/>
                </a:cubicBezTo>
                <a:cubicBezTo>
                  <a:pt x="4727090" y="311632"/>
                  <a:pt x="4764881" y="273840"/>
                  <a:pt x="4811502" y="273840"/>
                </a:cubicBezTo>
                <a:close/>
                <a:moveTo>
                  <a:pt x="4473853" y="273840"/>
                </a:moveTo>
                <a:cubicBezTo>
                  <a:pt x="4520473" y="273840"/>
                  <a:pt x="4558265" y="311632"/>
                  <a:pt x="4558265" y="358252"/>
                </a:cubicBezTo>
                <a:cubicBezTo>
                  <a:pt x="4558265" y="404873"/>
                  <a:pt x="4520473" y="442665"/>
                  <a:pt x="4473853" y="442665"/>
                </a:cubicBezTo>
                <a:cubicBezTo>
                  <a:pt x="4427232" y="442665"/>
                  <a:pt x="4389440" y="404873"/>
                  <a:pt x="4389440" y="358252"/>
                </a:cubicBezTo>
                <a:cubicBezTo>
                  <a:pt x="4389440" y="311632"/>
                  <a:pt x="4427232" y="273840"/>
                  <a:pt x="4473853" y="273840"/>
                </a:cubicBezTo>
                <a:close/>
                <a:moveTo>
                  <a:pt x="4136203" y="273840"/>
                </a:moveTo>
                <a:cubicBezTo>
                  <a:pt x="4182823" y="273840"/>
                  <a:pt x="4220615" y="311632"/>
                  <a:pt x="4220615" y="358252"/>
                </a:cubicBezTo>
                <a:cubicBezTo>
                  <a:pt x="4220615" y="404873"/>
                  <a:pt x="4182823" y="442665"/>
                  <a:pt x="4136203" y="442665"/>
                </a:cubicBezTo>
                <a:cubicBezTo>
                  <a:pt x="4089584" y="442665"/>
                  <a:pt x="4051791" y="404873"/>
                  <a:pt x="4051791" y="358252"/>
                </a:cubicBezTo>
                <a:cubicBezTo>
                  <a:pt x="4051791" y="311632"/>
                  <a:pt x="4089584" y="273840"/>
                  <a:pt x="4136203" y="273840"/>
                </a:cubicBezTo>
                <a:close/>
                <a:moveTo>
                  <a:pt x="3798554" y="273840"/>
                </a:moveTo>
                <a:cubicBezTo>
                  <a:pt x="3845174" y="273840"/>
                  <a:pt x="3882966" y="311632"/>
                  <a:pt x="3882966" y="358252"/>
                </a:cubicBezTo>
                <a:cubicBezTo>
                  <a:pt x="3882966" y="404873"/>
                  <a:pt x="3845174" y="442665"/>
                  <a:pt x="3798554" y="442665"/>
                </a:cubicBezTo>
                <a:cubicBezTo>
                  <a:pt x="3751934" y="442665"/>
                  <a:pt x="3714142" y="404873"/>
                  <a:pt x="3714142" y="358252"/>
                </a:cubicBezTo>
                <a:cubicBezTo>
                  <a:pt x="3714142" y="311632"/>
                  <a:pt x="3751934" y="273840"/>
                  <a:pt x="3798554" y="273840"/>
                </a:cubicBezTo>
                <a:close/>
                <a:moveTo>
                  <a:pt x="3460905" y="273840"/>
                </a:moveTo>
                <a:cubicBezTo>
                  <a:pt x="3507525" y="273840"/>
                  <a:pt x="3545317" y="311632"/>
                  <a:pt x="3545317" y="358252"/>
                </a:cubicBezTo>
                <a:cubicBezTo>
                  <a:pt x="3545317" y="404873"/>
                  <a:pt x="3507525" y="442665"/>
                  <a:pt x="3460905" y="442665"/>
                </a:cubicBezTo>
                <a:cubicBezTo>
                  <a:pt x="3414284" y="442665"/>
                  <a:pt x="3376493" y="404873"/>
                  <a:pt x="3376493" y="358252"/>
                </a:cubicBezTo>
                <a:cubicBezTo>
                  <a:pt x="3376493" y="311632"/>
                  <a:pt x="3414284" y="273840"/>
                  <a:pt x="3460905" y="273840"/>
                </a:cubicBezTo>
                <a:close/>
                <a:moveTo>
                  <a:pt x="3123255" y="273840"/>
                </a:moveTo>
                <a:cubicBezTo>
                  <a:pt x="3169876" y="273840"/>
                  <a:pt x="3207668" y="311632"/>
                  <a:pt x="3207668" y="358252"/>
                </a:cubicBezTo>
                <a:cubicBezTo>
                  <a:pt x="3207668" y="404873"/>
                  <a:pt x="3169876" y="442665"/>
                  <a:pt x="3123255" y="442665"/>
                </a:cubicBezTo>
                <a:cubicBezTo>
                  <a:pt x="3076636" y="442665"/>
                  <a:pt x="3038843" y="404873"/>
                  <a:pt x="3038843" y="358252"/>
                </a:cubicBezTo>
                <a:cubicBezTo>
                  <a:pt x="3038843" y="311632"/>
                  <a:pt x="3076636" y="273840"/>
                  <a:pt x="3123255" y="273840"/>
                </a:cubicBezTo>
                <a:close/>
                <a:moveTo>
                  <a:pt x="2785607" y="273840"/>
                </a:moveTo>
                <a:cubicBezTo>
                  <a:pt x="2832226" y="273840"/>
                  <a:pt x="2870019" y="311632"/>
                  <a:pt x="2870019" y="358252"/>
                </a:cubicBezTo>
                <a:cubicBezTo>
                  <a:pt x="2870019" y="404873"/>
                  <a:pt x="2832226" y="442665"/>
                  <a:pt x="2785607" y="442665"/>
                </a:cubicBezTo>
                <a:cubicBezTo>
                  <a:pt x="2738986" y="442665"/>
                  <a:pt x="2701195" y="404873"/>
                  <a:pt x="2701195" y="358252"/>
                </a:cubicBezTo>
                <a:cubicBezTo>
                  <a:pt x="2701195" y="311632"/>
                  <a:pt x="2738986" y="273840"/>
                  <a:pt x="2785607" y="273840"/>
                </a:cubicBezTo>
                <a:close/>
                <a:moveTo>
                  <a:pt x="2447957" y="273840"/>
                </a:moveTo>
                <a:cubicBezTo>
                  <a:pt x="2494578" y="273840"/>
                  <a:pt x="2532369" y="311632"/>
                  <a:pt x="2532369" y="358252"/>
                </a:cubicBezTo>
                <a:cubicBezTo>
                  <a:pt x="2532369" y="404873"/>
                  <a:pt x="2494578" y="442665"/>
                  <a:pt x="2447957" y="442665"/>
                </a:cubicBezTo>
                <a:cubicBezTo>
                  <a:pt x="2401337" y="442665"/>
                  <a:pt x="2363545" y="404873"/>
                  <a:pt x="2363545" y="358252"/>
                </a:cubicBezTo>
                <a:cubicBezTo>
                  <a:pt x="2363545" y="311632"/>
                  <a:pt x="2401337" y="273840"/>
                  <a:pt x="2447957" y="273840"/>
                </a:cubicBezTo>
                <a:close/>
                <a:moveTo>
                  <a:pt x="2110308" y="273840"/>
                </a:moveTo>
                <a:cubicBezTo>
                  <a:pt x="2156928" y="273840"/>
                  <a:pt x="2194721" y="311632"/>
                  <a:pt x="2194721" y="358252"/>
                </a:cubicBezTo>
                <a:cubicBezTo>
                  <a:pt x="2194721" y="404873"/>
                  <a:pt x="2156928" y="442665"/>
                  <a:pt x="2110308" y="442665"/>
                </a:cubicBezTo>
                <a:cubicBezTo>
                  <a:pt x="2063688" y="442665"/>
                  <a:pt x="2025896" y="404873"/>
                  <a:pt x="2025896" y="358252"/>
                </a:cubicBezTo>
                <a:cubicBezTo>
                  <a:pt x="2025896" y="311632"/>
                  <a:pt x="2063688" y="273840"/>
                  <a:pt x="2110308" y="273840"/>
                </a:cubicBezTo>
                <a:close/>
                <a:moveTo>
                  <a:pt x="1772659" y="273840"/>
                </a:moveTo>
                <a:cubicBezTo>
                  <a:pt x="1819278" y="273840"/>
                  <a:pt x="1857071" y="311632"/>
                  <a:pt x="1857071" y="358252"/>
                </a:cubicBezTo>
                <a:cubicBezTo>
                  <a:pt x="1857071" y="404873"/>
                  <a:pt x="1819278" y="442665"/>
                  <a:pt x="1772659" y="442665"/>
                </a:cubicBezTo>
                <a:cubicBezTo>
                  <a:pt x="1726039" y="442665"/>
                  <a:pt x="1688247" y="404873"/>
                  <a:pt x="1688247" y="358252"/>
                </a:cubicBezTo>
                <a:cubicBezTo>
                  <a:pt x="1688247" y="311632"/>
                  <a:pt x="1726039" y="273840"/>
                  <a:pt x="1772659" y="273840"/>
                </a:cubicBezTo>
                <a:close/>
                <a:moveTo>
                  <a:pt x="1435014" y="273840"/>
                </a:moveTo>
                <a:cubicBezTo>
                  <a:pt x="1481630" y="273840"/>
                  <a:pt x="1519422" y="311632"/>
                  <a:pt x="1519422" y="358252"/>
                </a:cubicBezTo>
                <a:cubicBezTo>
                  <a:pt x="1519422" y="404873"/>
                  <a:pt x="1481630" y="442665"/>
                  <a:pt x="1435014" y="442665"/>
                </a:cubicBezTo>
                <a:cubicBezTo>
                  <a:pt x="1388389" y="442665"/>
                  <a:pt x="1350601" y="404873"/>
                  <a:pt x="1350601" y="358252"/>
                </a:cubicBezTo>
                <a:cubicBezTo>
                  <a:pt x="1350601" y="311632"/>
                  <a:pt x="1388389" y="273840"/>
                  <a:pt x="1435014" y="273840"/>
                </a:cubicBezTo>
                <a:close/>
                <a:moveTo>
                  <a:pt x="1097361" y="273840"/>
                </a:moveTo>
                <a:cubicBezTo>
                  <a:pt x="1143985" y="273840"/>
                  <a:pt x="1181773" y="311632"/>
                  <a:pt x="1181773" y="358252"/>
                </a:cubicBezTo>
                <a:cubicBezTo>
                  <a:pt x="1181773" y="404873"/>
                  <a:pt x="1143985" y="442665"/>
                  <a:pt x="1097361" y="442665"/>
                </a:cubicBezTo>
                <a:cubicBezTo>
                  <a:pt x="1050741" y="442665"/>
                  <a:pt x="1012948" y="404873"/>
                  <a:pt x="1012948" y="358252"/>
                </a:cubicBezTo>
                <a:cubicBezTo>
                  <a:pt x="1012948" y="311632"/>
                  <a:pt x="1050741" y="273840"/>
                  <a:pt x="1097361" y="273840"/>
                </a:cubicBezTo>
                <a:close/>
                <a:moveTo>
                  <a:pt x="759711" y="273840"/>
                </a:moveTo>
                <a:cubicBezTo>
                  <a:pt x="806331" y="273840"/>
                  <a:pt x="844124" y="311632"/>
                  <a:pt x="844124" y="358252"/>
                </a:cubicBezTo>
                <a:cubicBezTo>
                  <a:pt x="844124" y="404873"/>
                  <a:pt x="806331" y="442665"/>
                  <a:pt x="759711" y="442665"/>
                </a:cubicBezTo>
                <a:cubicBezTo>
                  <a:pt x="713096" y="442665"/>
                  <a:pt x="675299" y="404873"/>
                  <a:pt x="675299" y="358252"/>
                </a:cubicBezTo>
                <a:cubicBezTo>
                  <a:pt x="675299" y="311632"/>
                  <a:pt x="713096" y="273840"/>
                  <a:pt x="759711" y="273840"/>
                </a:cubicBezTo>
                <a:close/>
                <a:moveTo>
                  <a:pt x="422066" y="273840"/>
                </a:moveTo>
                <a:cubicBezTo>
                  <a:pt x="468682" y="273840"/>
                  <a:pt x="506480" y="311632"/>
                  <a:pt x="506480" y="358252"/>
                </a:cubicBezTo>
                <a:cubicBezTo>
                  <a:pt x="506480" y="404873"/>
                  <a:pt x="468682" y="442665"/>
                  <a:pt x="422066" y="442665"/>
                </a:cubicBezTo>
                <a:cubicBezTo>
                  <a:pt x="375442" y="442665"/>
                  <a:pt x="337653" y="404873"/>
                  <a:pt x="337653" y="358252"/>
                </a:cubicBezTo>
                <a:cubicBezTo>
                  <a:pt x="337653" y="311632"/>
                  <a:pt x="375442" y="273840"/>
                  <a:pt x="422066" y="273840"/>
                </a:cubicBezTo>
                <a:close/>
                <a:moveTo>
                  <a:pt x="84412" y="273840"/>
                </a:moveTo>
                <a:cubicBezTo>
                  <a:pt x="131037" y="273840"/>
                  <a:pt x="168826" y="311632"/>
                  <a:pt x="168826" y="358252"/>
                </a:cubicBezTo>
                <a:cubicBezTo>
                  <a:pt x="168826" y="404873"/>
                  <a:pt x="131037" y="442665"/>
                  <a:pt x="84412" y="442665"/>
                </a:cubicBezTo>
                <a:cubicBezTo>
                  <a:pt x="37793" y="442665"/>
                  <a:pt x="0" y="404873"/>
                  <a:pt x="0" y="358252"/>
                </a:cubicBezTo>
                <a:cubicBezTo>
                  <a:pt x="0" y="311632"/>
                  <a:pt x="37793" y="273840"/>
                  <a:pt x="84412" y="273840"/>
                </a:cubicBezTo>
                <a:close/>
                <a:moveTo>
                  <a:pt x="7770092" y="0"/>
                </a:moveTo>
                <a:lnTo>
                  <a:pt x="7930598" y="0"/>
                </a:lnTo>
                <a:lnTo>
                  <a:pt x="7934757" y="20603"/>
                </a:lnTo>
                <a:cubicBezTo>
                  <a:pt x="7934757" y="67223"/>
                  <a:pt x="7896964" y="105016"/>
                  <a:pt x="7850345" y="105016"/>
                </a:cubicBezTo>
                <a:cubicBezTo>
                  <a:pt x="7803725" y="105016"/>
                  <a:pt x="7765933" y="67223"/>
                  <a:pt x="7765933" y="20603"/>
                </a:cubicBezTo>
                <a:close/>
                <a:moveTo>
                  <a:pt x="7432442" y="0"/>
                </a:moveTo>
                <a:lnTo>
                  <a:pt x="7592949" y="0"/>
                </a:lnTo>
                <a:lnTo>
                  <a:pt x="7597109" y="20603"/>
                </a:lnTo>
                <a:cubicBezTo>
                  <a:pt x="7597109" y="67223"/>
                  <a:pt x="7559315" y="105016"/>
                  <a:pt x="7512695" y="105016"/>
                </a:cubicBezTo>
                <a:cubicBezTo>
                  <a:pt x="7466075" y="105016"/>
                  <a:pt x="7428283" y="67223"/>
                  <a:pt x="7428283" y="20603"/>
                </a:cubicBezTo>
                <a:close/>
                <a:moveTo>
                  <a:pt x="7094793" y="0"/>
                </a:moveTo>
                <a:lnTo>
                  <a:pt x="7255298" y="0"/>
                </a:lnTo>
                <a:lnTo>
                  <a:pt x="7259458" y="20603"/>
                </a:lnTo>
                <a:cubicBezTo>
                  <a:pt x="7259458" y="67223"/>
                  <a:pt x="7221666" y="105016"/>
                  <a:pt x="7175045" y="105016"/>
                </a:cubicBezTo>
                <a:cubicBezTo>
                  <a:pt x="7128427" y="105016"/>
                  <a:pt x="7090633" y="67223"/>
                  <a:pt x="7090633" y="20603"/>
                </a:cubicBezTo>
                <a:close/>
                <a:moveTo>
                  <a:pt x="6757144" y="0"/>
                </a:moveTo>
                <a:lnTo>
                  <a:pt x="6917650" y="0"/>
                </a:lnTo>
                <a:lnTo>
                  <a:pt x="6921809" y="20603"/>
                </a:lnTo>
                <a:cubicBezTo>
                  <a:pt x="6921809" y="67223"/>
                  <a:pt x="6884017" y="105016"/>
                  <a:pt x="6837397" y="105016"/>
                </a:cubicBezTo>
                <a:cubicBezTo>
                  <a:pt x="6790777" y="105016"/>
                  <a:pt x="6752985" y="67223"/>
                  <a:pt x="6752985" y="20603"/>
                </a:cubicBezTo>
                <a:close/>
                <a:moveTo>
                  <a:pt x="6419495" y="0"/>
                </a:moveTo>
                <a:lnTo>
                  <a:pt x="6580001" y="0"/>
                </a:lnTo>
                <a:lnTo>
                  <a:pt x="6584161" y="20603"/>
                </a:lnTo>
                <a:cubicBezTo>
                  <a:pt x="6584161" y="67223"/>
                  <a:pt x="6546368" y="105016"/>
                  <a:pt x="6499747" y="105016"/>
                </a:cubicBezTo>
                <a:cubicBezTo>
                  <a:pt x="6453127" y="105016"/>
                  <a:pt x="6415335" y="67223"/>
                  <a:pt x="6415335" y="20603"/>
                </a:cubicBezTo>
                <a:close/>
                <a:moveTo>
                  <a:pt x="6081846" y="0"/>
                </a:moveTo>
                <a:lnTo>
                  <a:pt x="6242351" y="0"/>
                </a:lnTo>
                <a:lnTo>
                  <a:pt x="6246510" y="20603"/>
                </a:lnTo>
                <a:cubicBezTo>
                  <a:pt x="6246510" y="67223"/>
                  <a:pt x="6208719" y="105016"/>
                  <a:pt x="6162098" y="105016"/>
                </a:cubicBezTo>
                <a:cubicBezTo>
                  <a:pt x="6115479" y="105016"/>
                  <a:pt x="6077686" y="67223"/>
                  <a:pt x="6077686" y="20603"/>
                </a:cubicBezTo>
                <a:close/>
                <a:moveTo>
                  <a:pt x="5744197" y="0"/>
                </a:moveTo>
                <a:lnTo>
                  <a:pt x="5904702" y="0"/>
                </a:lnTo>
                <a:lnTo>
                  <a:pt x="5908861" y="20603"/>
                </a:lnTo>
                <a:cubicBezTo>
                  <a:pt x="5908861" y="67223"/>
                  <a:pt x="5871069" y="105016"/>
                  <a:pt x="5824449" y="105016"/>
                </a:cubicBezTo>
                <a:cubicBezTo>
                  <a:pt x="5777829" y="105016"/>
                  <a:pt x="5740037" y="67223"/>
                  <a:pt x="5740037" y="20603"/>
                </a:cubicBezTo>
                <a:close/>
                <a:moveTo>
                  <a:pt x="5406547" y="0"/>
                </a:moveTo>
                <a:lnTo>
                  <a:pt x="5567053" y="0"/>
                </a:lnTo>
                <a:lnTo>
                  <a:pt x="5571212" y="20603"/>
                </a:lnTo>
                <a:cubicBezTo>
                  <a:pt x="5571212" y="67223"/>
                  <a:pt x="5533421" y="105016"/>
                  <a:pt x="5486800" y="105016"/>
                </a:cubicBezTo>
                <a:cubicBezTo>
                  <a:pt x="5440179" y="105016"/>
                  <a:pt x="5402388" y="67223"/>
                  <a:pt x="5402388" y="20603"/>
                </a:cubicBezTo>
                <a:close/>
                <a:moveTo>
                  <a:pt x="5068899" y="0"/>
                </a:moveTo>
                <a:lnTo>
                  <a:pt x="5229404" y="0"/>
                </a:lnTo>
                <a:lnTo>
                  <a:pt x="5233563" y="20603"/>
                </a:lnTo>
                <a:cubicBezTo>
                  <a:pt x="5233563" y="67223"/>
                  <a:pt x="5195771" y="105016"/>
                  <a:pt x="5149151" y="105016"/>
                </a:cubicBezTo>
                <a:cubicBezTo>
                  <a:pt x="5102531" y="105016"/>
                  <a:pt x="5064739" y="67223"/>
                  <a:pt x="5064739" y="20603"/>
                </a:cubicBezTo>
                <a:close/>
                <a:moveTo>
                  <a:pt x="4731249" y="0"/>
                </a:moveTo>
                <a:lnTo>
                  <a:pt x="4891754" y="0"/>
                </a:lnTo>
                <a:lnTo>
                  <a:pt x="4895914" y="20603"/>
                </a:lnTo>
                <a:cubicBezTo>
                  <a:pt x="4895914" y="67223"/>
                  <a:pt x="4858121" y="105016"/>
                  <a:pt x="4811502" y="105016"/>
                </a:cubicBezTo>
                <a:cubicBezTo>
                  <a:pt x="4764881" y="105016"/>
                  <a:pt x="4727090" y="67223"/>
                  <a:pt x="4727090" y="20603"/>
                </a:cubicBezTo>
                <a:close/>
                <a:moveTo>
                  <a:pt x="4393599" y="0"/>
                </a:moveTo>
                <a:lnTo>
                  <a:pt x="4554106" y="0"/>
                </a:lnTo>
                <a:lnTo>
                  <a:pt x="4558265" y="20603"/>
                </a:lnTo>
                <a:cubicBezTo>
                  <a:pt x="4558265" y="67223"/>
                  <a:pt x="4520473" y="105016"/>
                  <a:pt x="4473853" y="105016"/>
                </a:cubicBezTo>
                <a:cubicBezTo>
                  <a:pt x="4427232" y="105016"/>
                  <a:pt x="4389440" y="67223"/>
                  <a:pt x="4389440" y="20603"/>
                </a:cubicBezTo>
                <a:close/>
                <a:moveTo>
                  <a:pt x="4055951" y="0"/>
                </a:moveTo>
                <a:lnTo>
                  <a:pt x="4216456" y="0"/>
                </a:lnTo>
                <a:lnTo>
                  <a:pt x="4220615" y="20603"/>
                </a:lnTo>
                <a:cubicBezTo>
                  <a:pt x="4220615" y="67223"/>
                  <a:pt x="4182823" y="105016"/>
                  <a:pt x="4136203" y="105016"/>
                </a:cubicBezTo>
                <a:cubicBezTo>
                  <a:pt x="4089584" y="105016"/>
                  <a:pt x="4051791" y="67223"/>
                  <a:pt x="4051791" y="20603"/>
                </a:cubicBezTo>
                <a:close/>
                <a:moveTo>
                  <a:pt x="3718302" y="0"/>
                </a:moveTo>
                <a:lnTo>
                  <a:pt x="3878807" y="0"/>
                </a:lnTo>
                <a:lnTo>
                  <a:pt x="3882966" y="20603"/>
                </a:lnTo>
                <a:cubicBezTo>
                  <a:pt x="3882966" y="67223"/>
                  <a:pt x="3845174" y="105016"/>
                  <a:pt x="3798554" y="105016"/>
                </a:cubicBezTo>
                <a:cubicBezTo>
                  <a:pt x="3751934" y="105016"/>
                  <a:pt x="3714142" y="67223"/>
                  <a:pt x="3714142" y="20603"/>
                </a:cubicBezTo>
                <a:close/>
                <a:moveTo>
                  <a:pt x="3380652" y="0"/>
                </a:moveTo>
                <a:lnTo>
                  <a:pt x="3541158" y="0"/>
                </a:lnTo>
                <a:lnTo>
                  <a:pt x="3545317" y="20603"/>
                </a:lnTo>
                <a:cubicBezTo>
                  <a:pt x="3545317" y="67223"/>
                  <a:pt x="3507525" y="105016"/>
                  <a:pt x="3460905" y="105016"/>
                </a:cubicBezTo>
                <a:cubicBezTo>
                  <a:pt x="3414284" y="105016"/>
                  <a:pt x="3376493" y="67223"/>
                  <a:pt x="3376493" y="20603"/>
                </a:cubicBezTo>
                <a:close/>
                <a:moveTo>
                  <a:pt x="3043003" y="0"/>
                </a:moveTo>
                <a:lnTo>
                  <a:pt x="3203509" y="0"/>
                </a:lnTo>
                <a:lnTo>
                  <a:pt x="3207668" y="20603"/>
                </a:lnTo>
                <a:cubicBezTo>
                  <a:pt x="3207668" y="67223"/>
                  <a:pt x="3169876" y="105016"/>
                  <a:pt x="3123255" y="105016"/>
                </a:cubicBezTo>
                <a:cubicBezTo>
                  <a:pt x="3076636" y="105016"/>
                  <a:pt x="3038843" y="67223"/>
                  <a:pt x="3038843" y="20603"/>
                </a:cubicBezTo>
                <a:close/>
                <a:moveTo>
                  <a:pt x="2705354" y="0"/>
                </a:moveTo>
                <a:lnTo>
                  <a:pt x="2865860" y="0"/>
                </a:lnTo>
                <a:lnTo>
                  <a:pt x="2870019" y="20603"/>
                </a:lnTo>
                <a:cubicBezTo>
                  <a:pt x="2870019" y="67223"/>
                  <a:pt x="2832226" y="105016"/>
                  <a:pt x="2785607" y="105016"/>
                </a:cubicBezTo>
                <a:cubicBezTo>
                  <a:pt x="2738986" y="105016"/>
                  <a:pt x="2701195" y="67223"/>
                  <a:pt x="2701195" y="20603"/>
                </a:cubicBezTo>
                <a:close/>
                <a:moveTo>
                  <a:pt x="2367705" y="0"/>
                </a:moveTo>
                <a:lnTo>
                  <a:pt x="2528210" y="0"/>
                </a:lnTo>
                <a:lnTo>
                  <a:pt x="2532369" y="20603"/>
                </a:lnTo>
                <a:cubicBezTo>
                  <a:pt x="2532369" y="67223"/>
                  <a:pt x="2494578" y="105016"/>
                  <a:pt x="2447957" y="105016"/>
                </a:cubicBezTo>
                <a:cubicBezTo>
                  <a:pt x="2401337" y="105016"/>
                  <a:pt x="2363545" y="67223"/>
                  <a:pt x="2363545" y="20603"/>
                </a:cubicBezTo>
                <a:close/>
                <a:moveTo>
                  <a:pt x="2030055" y="0"/>
                </a:moveTo>
                <a:lnTo>
                  <a:pt x="2190562" y="0"/>
                </a:lnTo>
                <a:lnTo>
                  <a:pt x="2194721" y="20603"/>
                </a:lnTo>
                <a:cubicBezTo>
                  <a:pt x="2194721" y="67223"/>
                  <a:pt x="2156928" y="105016"/>
                  <a:pt x="2110308" y="105016"/>
                </a:cubicBezTo>
                <a:cubicBezTo>
                  <a:pt x="2063688" y="105016"/>
                  <a:pt x="2025896" y="67223"/>
                  <a:pt x="2025896" y="20603"/>
                </a:cubicBezTo>
                <a:close/>
                <a:moveTo>
                  <a:pt x="1692407" y="0"/>
                </a:moveTo>
                <a:lnTo>
                  <a:pt x="1852912" y="0"/>
                </a:lnTo>
                <a:lnTo>
                  <a:pt x="1857071" y="20603"/>
                </a:lnTo>
                <a:cubicBezTo>
                  <a:pt x="1857071" y="67223"/>
                  <a:pt x="1819278" y="105016"/>
                  <a:pt x="1772659" y="105016"/>
                </a:cubicBezTo>
                <a:cubicBezTo>
                  <a:pt x="1726039" y="105016"/>
                  <a:pt x="1688247" y="67223"/>
                  <a:pt x="1688247" y="20603"/>
                </a:cubicBezTo>
                <a:close/>
                <a:moveTo>
                  <a:pt x="1354760" y="0"/>
                </a:moveTo>
                <a:lnTo>
                  <a:pt x="1515263" y="0"/>
                </a:lnTo>
                <a:lnTo>
                  <a:pt x="1519422" y="20603"/>
                </a:lnTo>
                <a:cubicBezTo>
                  <a:pt x="1519422" y="67223"/>
                  <a:pt x="1481630" y="105016"/>
                  <a:pt x="1435014" y="105016"/>
                </a:cubicBezTo>
                <a:cubicBezTo>
                  <a:pt x="1388389" y="105016"/>
                  <a:pt x="1350601" y="67223"/>
                  <a:pt x="1350601" y="20603"/>
                </a:cubicBezTo>
                <a:close/>
                <a:moveTo>
                  <a:pt x="1017108" y="0"/>
                </a:moveTo>
                <a:lnTo>
                  <a:pt x="1177614" y="0"/>
                </a:lnTo>
                <a:lnTo>
                  <a:pt x="1181773" y="20603"/>
                </a:lnTo>
                <a:cubicBezTo>
                  <a:pt x="1181773" y="67223"/>
                  <a:pt x="1143985" y="105016"/>
                  <a:pt x="1097361" y="105016"/>
                </a:cubicBezTo>
                <a:cubicBezTo>
                  <a:pt x="1050741" y="105016"/>
                  <a:pt x="1012948" y="67223"/>
                  <a:pt x="1012948" y="20603"/>
                </a:cubicBezTo>
                <a:close/>
                <a:moveTo>
                  <a:pt x="679459" y="0"/>
                </a:moveTo>
                <a:lnTo>
                  <a:pt x="839964" y="0"/>
                </a:lnTo>
                <a:lnTo>
                  <a:pt x="844124" y="20603"/>
                </a:lnTo>
                <a:cubicBezTo>
                  <a:pt x="844124" y="67223"/>
                  <a:pt x="806331" y="105016"/>
                  <a:pt x="759711" y="105016"/>
                </a:cubicBezTo>
                <a:cubicBezTo>
                  <a:pt x="713096" y="105016"/>
                  <a:pt x="675299" y="67223"/>
                  <a:pt x="675299" y="20603"/>
                </a:cubicBezTo>
                <a:close/>
                <a:moveTo>
                  <a:pt x="341813" y="0"/>
                </a:moveTo>
                <a:lnTo>
                  <a:pt x="502321" y="0"/>
                </a:lnTo>
                <a:lnTo>
                  <a:pt x="506480" y="20603"/>
                </a:lnTo>
                <a:cubicBezTo>
                  <a:pt x="506480" y="67223"/>
                  <a:pt x="468682" y="105016"/>
                  <a:pt x="422066" y="105016"/>
                </a:cubicBezTo>
                <a:cubicBezTo>
                  <a:pt x="375442" y="105016"/>
                  <a:pt x="337653" y="67223"/>
                  <a:pt x="337653" y="20603"/>
                </a:cubicBezTo>
                <a:close/>
                <a:moveTo>
                  <a:pt x="4160" y="0"/>
                </a:moveTo>
                <a:lnTo>
                  <a:pt x="164667" y="0"/>
                </a:lnTo>
                <a:lnTo>
                  <a:pt x="168826" y="20603"/>
                </a:lnTo>
                <a:cubicBezTo>
                  <a:pt x="168826" y="67223"/>
                  <a:pt x="131037" y="105016"/>
                  <a:pt x="84412" y="105016"/>
                </a:cubicBezTo>
                <a:cubicBezTo>
                  <a:pt x="37793" y="105016"/>
                  <a:pt x="0" y="67223"/>
                  <a:pt x="0" y="20603"/>
                </a:cubicBezTo>
                <a:close/>
              </a:path>
            </a:pathLst>
          </a:custGeom>
          <a:gradFill>
            <a:gsLst>
              <a:gs pos="10000">
                <a:schemeClr val="accent1">
                  <a:lumMod val="60000"/>
                  <a:lumOff val="40000"/>
                  <a:alpha val="36000"/>
                </a:schemeClr>
              </a:gs>
              <a:gs pos="54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61349" y="1489753"/>
            <a:ext cx="1231641" cy="12101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164080" y="2641600"/>
            <a:ext cx="690880" cy="690880"/>
          </a:xfrm>
          <a:prstGeom prst="ellips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 rot="5400000">
            <a:off x="2438400" y="2895601"/>
            <a:ext cx="213360" cy="18393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2943860" y="4241800"/>
            <a:ext cx="8575040" cy="1925320"/>
          </a:xfrm>
          <a:prstGeom prst="round1Rect">
            <a:avLst>
              <a:gd name="adj" fmla="val 37643"/>
            </a:avLst>
          </a:prstGeom>
          <a:gradFill>
            <a:gsLst>
              <a:gs pos="1000">
                <a:schemeClr val="bg1"/>
              </a:gs>
              <a:gs pos="100000">
                <a:schemeClr val="bg1">
                  <a:lumMod val="95000"/>
                </a:schemeClr>
              </a:gs>
            </a:gsLst>
            <a:lin ang="8100000" scaled="0"/>
          </a:gradFill>
          <a:ln w="12700" cap="sq">
            <a:noFill/>
            <a:miter/>
          </a:ln>
          <a:effectLst>
            <a:outerShdw blurRad="165100" dist="38100" dir="5400000" algn="t" rotWithShape="0">
              <a:schemeClr val="accent1">
                <a:lumMod val="50000"/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943860" y="4241800"/>
            <a:ext cx="2133600" cy="1925320"/>
          </a:xfrm>
          <a:custGeom>
            <a:avLst/>
            <a:gdLst>
              <a:gd name="connsiteX0" fmla="*/ 0 w 2133600"/>
              <a:gd name="connsiteY0" fmla="*/ 0 h 2082800"/>
              <a:gd name="connsiteX1" fmla="*/ 2133600 w 2133600"/>
              <a:gd name="connsiteY1" fmla="*/ 0 h 2082800"/>
              <a:gd name="connsiteX2" fmla="*/ 2133600 w 2133600"/>
              <a:gd name="connsiteY2" fmla="*/ 1298772 h 2082800"/>
              <a:gd name="connsiteX3" fmla="*/ 1349572 w 2133600"/>
              <a:gd name="connsiteY3" fmla="*/ 2082800 h 2082800"/>
              <a:gd name="connsiteX4" fmla="*/ 0 w 2133600"/>
              <a:gd name="connsiteY4" fmla="*/ 2082800 h 2082800"/>
              <a:gd name="connsiteX5" fmla="*/ 0 w 2133600"/>
              <a:gd name="connsiteY5" fmla="*/ 0 h 2082800"/>
            </a:gdLst>
            <a:ahLst/>
            <a:cxnLst/>
            <a:rect l="l" t="t" r="r" b="b"/>
            <a:pathLst>
              <a:path w="2133600" h="2082800">
                <a:moveTo>
                  <a:pt x="0" y="0"/>
                </a:moveTo>
                <a:lnTo>
                  <a:pt x="2133600" y="0"/>
                </a:lnTo>
                <a:lnTo>
                  <a:pt x="2133600" y="1298772"/>
                </a:lnTo>
                <a:cubicBezTo>
                  <a:pt x="2133600" y="1731779"/>
                  <a:pt x="1782579" y="2082800"/>
                  <a:pt x="1349572" y="2082800"/>
                </a:cubicBezTo>
                <a:lnTo>
                  <a:pt x="0" y="208280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1000">
                <a:schemeClr val="accent1">
                  <a:lumMod val="50000"/>
                </a:schemeClr>
              </a:gs>
              <a:gs pos="82000">
                <a:schemeClr val="accent1"/>
              </a:gs>
            </a:gsLst>
            <a:lin ang="8100000" scaled="0"/>
          </a:gra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318437" y="4392559"/>
            <a:ext cx="5390203" cy="61652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实验室开放时间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318437" y="5049951"/>
            <a:ext cx="5885503" cy="102064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提供额外上机指导。
利用实验室资源，深入实践。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 flipV="1">
            <a:off x="11000826" y="4254467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2988676" y="4312957"/>
            <a:ext cx="1780034" cy="1821143"/>
          </a:xfrm>
          <a:custGeom>
            <a:avLst/>
            <a:gdLst>
              <a:gd name="connsiteX0" fmla="*/ 7850345 w 7934757"/>
              <a:gd name="connsiteY0" fmla="*/ 6689176 h 6858000"/>
              <a:gd name="connsiteX1" fmla="*/ 7934757 w 7934757"/>
              <a:gd name="connsiteY1" fmla="*/ 6773588 h 6858000"/>
              <a:gd name="connsiteX2" fmla="*/ 7850345 w 7934757"/>
              <a:gd name="connsiteY2" fmla="*/ 6858000 h 6858000"/>
              <a:gd name="connsiteX3" fmla="*/ 7765933 w 7934757"/>
              <a:gd name="connsiteY3" fmla="*/ 6773588 h 6858000"/>
              <a:gd name="connsiteX4" fmla="*/ 7850345 w 7934757"/>
              <a:gd name="connsiteY4" fmla="*/ 6689176 h 6858000"/>
              <a:gd name="connsiteX5" fmla="*/ 7512695 w 7934757"/>
              <a:gd name="connsiteY5" fmla="*/ 6689176 h 6858000"/>
              <a:gd name="connsiteX6" fmla="*/ 7597109 w 7934757"/>
              <a:gd name="connsiteY6" fmla="*/ 6773588 h 6858000"/>
              <a:gd name="connsiteX7" fmla="*/ 7512695 w 7934757"/>
              <a:gd name="connsiteY7" fmla="*/ 6858000 h 6858000"/>
              <a:gd name="connsiteX8" fmla="*/ 7428283 w 7934757"/>
              <a:gd name="connsiteY8" fmla="*/ 6773588 h 6858000"/>
              <a:gd name="connsiteX9" fmla="*/ 7512695 w 7934757"/>
              <a:gd name="connsiteY9" fmla="*/ 6689176 h 6858000"/>
              <a:gd name="connsiteX10" fmla="*/ 7175045 w 7934757"/>
              <a:gd name="connsiteY10" fmla="*/ 6689176 h 6858000"/>
              <a:gd name="connsiteX11" fmla="*/ 7259458 w 7934757"/>
              <a:gd name="connsiteY11" fmla="*/ 6773588 h 6858000"/>
              <a:gd name="connsiteX12" fmla="*/ 7175045 w 7934757"/>
              <a:gd name="connsiteY12" fmla="*/ 6858000 h 6858000"/>
              <a:gd name="connsiteX13" fmla="*/ 7090633 w 7934757"/>
              <a:gd name="connsiteY13" fmla="*/ 6773588 h 6858000"/>
              <a:gd name="connsiteX14" fmla="*/ 7175045 w 7934757"/>
              <a:gd name="connsiteY14" fmla="*/ 6689176 h 6858000"/>
              <a:gd name="connsiteX15" fmla="*/ 6837397 w 7934757"/>
              <a:gd name="connsiteY15" fmla="*/ 6689176 h 6858000"/>
              <a:gd name="connsiteX16" fmla="*/ 6921809 w 7934757"/>
              <a:gd name="connsiteY16" fmla="*/ 6773588 h 6858000"/>
              <a:gd name="connsiteX17" fmla="*/ 6837397 w 7934757"/>
              <a:gd name="connsiteY17" fmla="*/ 6858000 h 6858000"/>
              <a:gd name="connsiteX18" fmla="*/ 6752985 w 7934757"/>
              <a:gd name="connsiteY18" fmla="*/ 6773588 h 6858000"/>
              <a:gd name="connsiteX19" fmla="*/ 6837397 w 7934757"/>
              <a:gd name="connsiteY19" fmla="*/ 6689176 h 6858000"/>
              <a:gd name="connsiteX20" fmla="*/ 6499747 w 7934757"/>
              <a:gd name="connsiteY20" fmla="*/ 6689176 h 6858000"/>
              <a:gd name="connsiteX21" fmla="*/ 6584161 w 7934757"/>
              <a:gd name="connsiteY21" fmla="*/ 6773588 h 6858000"/>
              <a:gd name="connsiteX22" fmla="*/ 6499747 w 7934757"/>
              <a:gd name="connsiteY22" fmla="*/ 6858000 h 6858000"/>
              <a:gd name="connsiteX23" fmla="*/ 6415335 w 7934757"/>
              <a:gd name="connsiteY23" fmla="*/ 6773588 h 6858000"/>
              <a:gd name="connsiteX24" fmla="*/ 6499747 w 7934757"/>
              <a:gd name="connsiteY24" fmla="*/ 6689176 h 6858000"/>
              <a:gd name="connsiteX25" fmla="*/ 6162098 w 7934757"/>
              <a:gd name="connsiteY25" fmla="*/ 6689176 h 6858000"/>
              <a:gd name="connsiteX26" fmla="*/ 6246510 w 7934757"/>
              <a:gd name="connsiteY26" fmla="*/ 6773588 h 6858000"/>
              <a:gd name="connsiteX27" fmla="*/ 6162098 w 7934757"/>
              <a:gd name="connsiteY27" fmla="*/ 6858000 h 6858000"/>
              <a:gd name="connsiteX28" fmla="*/ 6077686 w 7934757"/>
              <a:gd name="connsiteY28" fmla="*/ 6773588 h 6858000"/>
              <a:gd name="connsiteX29" fmla="*/ 6162098 w 7934757"/>
              <a:gd name="connsiteY29" fmla="*/ 6689176 h 6858000"/>
              <a:gd name="connsiteX30" fmla="*/ 5824449 w 7934757"/>
              <a:gd name="connsiteY30" fmla="*/ 6689176 h 6858000"/>
              <a:gd name="connsiteX31" fmla="*/ 5908861 w 7934757"/>
              <a:gd name="connsiteY31" fmla="*/ 6773588 h 6858000"/>
              <a:gd name="connsiteX32" fmla="*/ 5824449 w 7934757"/>
              <a:gd name="connsiteY32" fmla="*/ 6858000 h 6858000"/>
              <a:gd name="connsiteX33" fmla="*/ 5740037 w 7934757"/>
              <a:gd name="connsiteY33" fmla="*/ 6773588 h 6858000"/>
              <a:gd name="connsiteX34" fmla="*/ 5824449 w 7934757"/>
              <a:gd name="connsiteY34" fmla="*/ 6689176 h 6858000"/>
              <a:gd name="connsiteX35" fmla="*/ 5486800 w 7934757"/>
              <a:gd name="connsiteY35" fmla="*/ 6689176 h 6858000"/>
              <a:gd name="connsiteX36" fmla="*/ 5571212 w 7934757"/>
              <a:gd name="connsiteY36" fmla="*/ 6773588 h 6858000"/>
              <a:gd name="connsiteX37" fmla="*/ 5486800 w 7934757"/>
              <a:gd name="connsiteY37" fmla="*/ 6858000 h 6858000"/>
              <a:gd name="connsiteX38" fmla="*/ 5402388 w 7934757"/>
              <a:gd name="connsiteY38" fmla="*/ 6773588 h 6858000"/>
              <a:gd name="connsiteX39" fmla="*/ 5486800 w 7934757"/>
              <a:gd name="connsiteY39" fmla="*/ 6689176 h 6858000"/>
              <a:gd name="connsiteX40" fmla="*/ 5149151 w 7934757"/>
              <a:gd name="connsiteY40" fmla="*/ 6689176 h 6858000"/>
              <a:gd name="connsiteX41" fmla="*/ 5233563 w 7934757"/>
              <a:gd name="connsiteY41" fmla="*/ 6773588 h 6858000"/>
              <a:gd name="connsiteX42" fmla="*/ 5149151 w 7934757"/>
              <a:gd name="connsiteY42" fmla="*/ 6858000 h 6858000"/>
              <a:gd name="connsiteX43" fmla="*/ 5064739 w 7934757"/>
              <a:gd name="connsiteY43" fmla="*/ 6773588 h 6858000"/>
              <a:gd name="connsiteX44" fmla="*/ 5149151 w 7934757"/>
              <a:gd name="connsiteY44" fmla="*/ 6689176 h 6858000"/>
              <a:gd name="connsiteX45" fmla="*/ 4811502 w 7934757"/>
              <a:gd name="connsiteY45" fmla="*/ 6689176 h 6858000"/>
              <a:gd name="connsiteX46" fmla="*/ 4895914 w 7934757"/>
              <a:gd name="connsiteY46" fmla="*/ 6773588 h 6858000"/>
              <a:gd name="connsiteX47" fmla="*/ 4811502 w 7934757"/>
              <a:gd name="connsiteY47" fmla="*/ 6858000 h 6858000"/>
              <a:gd name="connsiteX48" fmla="*/ 4727090 w 7934757"/>
              <a:gd name="connsiteY48" fmla="*/ 6773588 h 6858000"/>
              <a:gd name="connsiteX49" fmla="*/ 4811502 w 7934757"/>
              <a:gd name="connsiteY49" fmla="*/ 6689176 h 6858000"/>
              <a:gd name="connsiteX50" fmla="*/ 4473853 w 7934757"/>
              <a:gd name="connsiteY50" fmla="*/ 6689176 h 6858000"/>
              <a:gd name="connsiteX51" fmla="*/ 4558265 w 7934757"/>
              <a:gd name="connsiteY51" fmla="*/ 6773588 h 6858000"/>
              <a:gd name="connsiteX52" fmla="*/ 4473853 w 7934757"/>
              <a:gd name="connsiteY52" fmla="*/ 6858000 h 6858000"/>
              <a:gd name="connsiteX53" fmla="*/ 4389440 w 7934757"/>
              <a:gd name="connsiteY53" fmla="*/ 6773588 h 6858000"/>
              <a:gd name="connsiteX54" fmla="*/ 4473853 w 7934757"/>
              <a:gd name="connsiteY54" fmla="*/ 6689176 h 6858000"/>
              <a:gd name="connsiteX55" fmla="*/ 4136203 w 7934757"/>
              <a:gd name="connsiteY55" fmla="*/ 6689176 h 6858000"/>
              <a:gd name="connsiteX56" fmla="*/ 4220615 w 7934757"/>
              <a:gd name="connsiteY56" fmla="*/ 6773588 h 6858000"/>
              <a:gd name="connsiteX57" fmla="*/ 4136203 w 7934757"/>
              <a:gd name="connsiteY57" fmla="*/ 6858000 h 6858000"/>
              <a:gd name="connsiteX58" fmla="*/ 4051791 w 7934757"/>
              <a:gd name="connsiteY58" fmla="*/ 6773588 h 6858000"/>
              <a:gd name="connsiteX59" fmla="*/ 4136203 w 7934757"/>
              <a:gd name="connsiteY59" fmla="*/ 6689176 h 6858000"/>
              <a:gd name="connsiteX60" fmla="*/ 3798554 w 7934757"/>
              <a:gd name="connsiteY60" fmla="*/ 6689176 h 6858000"/>
              <a:gd name="connsiteX61" fmla="*/ 3882966 w 7934757"/>
              <a:gd name="connsiteY61" fmla="*/ 6773588 h 6858000"/>
              <a:gd name="connsiteX62" fmla="*/ 3798554 w 7934757"/>
              <a:gd name="connsiteY62" fmla="*/ 6858000 h 6858000"/>
              <a:gd name="connsiteX63" fmla="*/ 3714142 w 7934757"/>
              <a:gd name="connsiteY63" fmla="*/ 6773588 h 6858000"/>
              <a:gd name="connsiteX64" fmla="*/ 3798554 w 7934757"/>
              <a:gd name="connsiteY64" fmla="*/ 6689176 h 6858000"/>
              <a:gd name="connsiteX65" fmla="*/ 3460905 w 7934757"/>
              <a:gd name="connsiteY65" fmla="*/ 6689176 h 6858000"/>
              <a:gd name="connsiteX66" fmla="*/ 3545317 w 7934757"/>
              <a:gd name="connsiteY66" fmla="*/ 6773588 h 6858000"/>
              <a:gd name="connsiteX67" fmla="*/ 3460905 w 7934757"/>
              <a:gd name="connsiteY67" fmla="*/ 6858000 h 6858000"/>
              <a:gd name="connsiteX68" fmla="*/ 3376493 w 7934757"/>
              <a:gd name="connsiteY68" fmla="*/ 6773588 h 6858000"/>
              <a:gd name="connsiteX69" fmla="*/ 3460905 w 7934757"/>
              <a:gd name="connsiteY69" fmla="*/ 6689176 h 6858000"/>
              <a:gd name="connsiteX70" fmla="*/ 3123255 w 7934757"/>
              <a:gd name="connsiteY70" fmla="*/ 6689176 h 6858000"/>
              <a:gd name="connsiteX71" fmla="*/ 3207668 w 7934757"/>
              <a:gd name="connsiteY71" fmla="*/ 6773588 h 6858000"/>
              <a:gd name="connsiteX72" fmla="*/ 3123255 w 7934757"/>
              <a:gd name="connsiteY72" fmla="*/ 6858000 h 6858000"/>
              <a:gd name="connsiteX73" fmla="*/ 3038843 w 7934757"/>
              <a:gd name="connsiteY73" fmla="*/ 6773588 h 6858000"/>
              <a:gd name="connsiteX74" fmla="*/ 3123255 w 7934757"/>
              <a:gd name="connsiteY74" fmla="*/ 6689176 h 6858000"/>
              <a:gd name="connsiteX75" fmla="*/ 2785607 w 7934757"/>
              <a:gd name="connsiteY75" fmla="*/ 6689176 h 6858000"/>
              <a:gd name="connsiteX76" fmla="*/ 2870019 w 7934757"/>
              <a:gd name="connsiteY76" fmla="*/ 6773588 h 6858000"/>
              <a:gd name="connsiteX77" fmla="*/ 2785607 w 7934757"/>
              <a:gd name="connsiteY77" fmla="*/ 6858000 h 6858000"/>
              <a:gd name="connsiteX78" fmla="*/ 2701195 w 7934757"/>
              <a:gd name="connsiteY78" fmla="*/ 6773588 h 6858000"/>
              <a:gd name="connsiteX79" fmla="*/ 2785607 w 7934757"/>
              <a:gd name="connsiteY79" fmla="*/ 6689176 h 6858000"/>
              <a:gd name="connsiteX80" fmla="*/ 2447957 w 7934757"/>
              <a:gd name="connsiteY80" fmla="*/ 6689176 h 6858000"/>
              <a:gd name="connsiteX81" fmla="*/ 2532369 w 7934757"/>
              <a:gd name="connsiteY81" fmla="*/ 6773588 h 6858000"/>
              <a:gd name="connsiteX82" fmla="*/ 2447957 w 7934757"/>
              <a:gd name="connsiteY82" fmla="*/ 6858000 h 6858000"/>
              <a:gd name="connsiteX83" fmla="*/ 2363545 w 7934757"/>
              <a:gd name="connsiteY83" fmla="*/ 6773588 h 6858000"/>
              <a:gd name="connsiteX84" fmla="*/ 2447957 w 7934757"/>
              <a:gd name="connsiteY84" fmla="*/ 6689176 h 6858000"/>
              <a:gd name="connsiteX85" fmla="*/ 2110308 w 7934757"/>
              <a:gd name="connsiteY85" fmla="*/ 6689176 h 6858000"/>
              <a:gd name="connsiteX86" fmla="*/ 2194721 w 7934757"/>
              <a:gd name="connsiteY86" fmla="*/ 6773588 h 6858000"/>
              <a:gd name="connsiteX87" fmla="*/ 2110308 w 7934757"/>
              <a:gd name="connsiteY87" fmla="*/ 6858000 h 6858000"/>
              <a:gd name="connsiteX88" fmla="*/ 2025896 w 7934757"/>
              <a:gd name="connsiteY88" fmla="*/ 6773588 h 6858000"/>
              <a:gd name="connsiteX89" fmla="*/ 2110308 w 7934757"/>
              <a:gd name="connsiteY89" fmla="*/ 6689176 h 6858000"/>
              <a:gd name="connsiteX90" fmla="*/ 1772659 w 7934757"/>
              <a:gd name="connsiteY90" fmla="*/ 6689176 h 6858000"/>
              <a:gd name="connsiteX91" fmla="*/ 1857071 w 7934757"/>
              <a:gd name="connsiteY91" fmla="*/ 6773588 h 6858000"/>
              <a:gd name="connsiteX92" fmla="*/ 1772659 w 7934757"/>
              <a:gd name="connsiteY92" fmla="*/ 6858000 h 6858000"/>
              <a:gd name="connsiteX93" fmla="*/ 1688247 w 7934757"/>
              <a:gd name="connsiteY93" fmla="*/ 6773588 h 6858000"/>
              <a:gd name="connsiteX94" fmla="*/ 1772659 w 7934757"/>
              <a:gd name="connsiteY94" fmla="*/ 6689176 h 6858000"/>
              <a:gd name="connsiteX95" fmla="*/ 1435014 w 7934757"/>
              <a:gd name="connsiteY95" fmla="*/ 6689176 h 6858000"/>
              <a:gd name="connsiteX96" fmla="*/ 1519422 w 7934757"/>
              <a:gd name="connsiteY96" fmla="*/ 6773588 h 6858000"/>
              <a:gd name="connsiteX97" fmla="*/ 1435014 w 7934757"/>
              <a:gd name="connsiteY97" fmla="*/ 6858000 h 6858000"/>
              <a:gd name="connsiteX98" fmla="*/ 1350601 w 7934757"/>
              <a:gd name="connsiteY98" fmla="*/ 6773588 h 6858000"/>
              <a:gd name="connsiteX99" fmla="*/ 1435014 w 7934757"/>
              <a:gd name="connsiteY99" fmla="*/ 6689176 h 6858000"/>
              <a:gd name="connsiteX100" fmla="*/ 1097361 w 7934757"/>
              <a:gd name="connsiteY100" fmla="*/ 6689176 h 6858000"/>
              <a:gd name="connsiteX101" fmla="*/ 1181773 w 7934757"/>
              <a:gd name="connsiteY101" fmla="*/ 6773588 h 6858000"/>
              <a:gd name="connsiteX102" fmla="*/ 1097361 w 7934757"/>
              <a:gd name="connsiteY102" fmla="*/ 6858000 h 6858000"/>
              <a:gd name="connsiteX103" fmla="*/ 1012948 w 7934757"/>
              <a:gd name="connsiteY103" fmla="*/ 6773588 h 6858000"/>
              <a:gd name="connsiteX104" fmla="*/ 1097361 w 7934757"/>
              <a:gd name="connsiteY104" fmla="*/ 6689176 h 6858000"/>
              <a:gd name="connsiteX105" fmla="*/ 759711 w 7934757"/>
              <a:gd name="connsiteY105" fmla="*/ 6689176 h 6858000"/>
              <a:gd name="connsiteX106" fmla="*/ 844124 w 7934757"/>
              <a:gd name="connsiteY106" fmla="*/ 6773588 h 6858000"/>
              <a:gd name="connsiteX107" fmla="*/ 759711 w 7934757"/>
              <a:gd name="connsiteY107" fmla="*/ 6858000 h 6858000"/>
              <a:gd name="connsiteX108" fmla="*/ 675299 w 7934757"/>
              <a:gd name="connsiteY108" fmla="*/ 6773588 h 6858000"/>
              <a:gd name="connsiteX109" fmla="*/ 759711 w 7934757"/>
              <a:gd name="connsiteY109" fmla="*/ 6689176 h 6858000"/>
              <a:gd name="connsiteX110" fmla="*/ 422066 w 7934757"/>
              <a:gd name="connsiteY110" fmla="*/ 6689176 h 6858000"/>
              <a:gd name="connsiteX111" fmla="*/ 506480 w 7934757"/>
              <a:gd name="connsiteY111" fmla="*/ 6773588 h 6858000"/>
              <a:gd name="connsiteX112" fmla="*/ 422066 w 7934757"/>
              <a:gd name="connsiteY112" fmla="*/ 6858000 h 6858000"/>
              <a:gd name="connsiteX113" fmla="*/ 337653 w 7934757"/>
              <a:gd name="connsiteY113" fmla="*/ 6773588 h 6858000"/>
              <a:gd name="connsiteX114" fmla="*/ 422066 w 7934757"/>
              <a:gd name="connsiteY114" fmla="*/ 6689176 h 6858000"/>
              <a:gd name="connsiteX115" fmla="*/ 84412 w 7934757"/>
              <a:gd name="connsiteY115" fmla="*/ 6689176 h 6858000"/>
              <a:gd name="connsiteX116" fmla="*/ 168826 w 7934757"/>
              <a:gd name="connsiteY116" fmla="*/ 6773588 h 6858000"/>
              <a:gd name="connsiteX117" fmla="*/ 84412 w 7934757"/>
              <a:gd name="connsiteY117" fmla="*/ 6858000 h 6858000"/>
              <a:gd name="connsiteX118" fmla="*/ 0 w 7934757"/>
              <a:gd name="connsiteY118" fmla="*/ 6773588 h 6858000"/>
              <a:gd name="connsiteX119" fmla="*/ 84412 w 7934757"/>
              <a:gd name="connsiteY119" fmla="*/ 6689176 h 6858000"/>
              <a:gd name="connsiteX120" fmla="*/ 7850345 w 7934757"/>
              <a:gd name="connsiteY120" fmla="*/ 6351526 h 6858000"/>
              <a:gd name="connsiteX121" fmla="*/ 7934757 w 7934757"/>
              <a:gd name="connsiteY121" fmla="*/ 6435939 h 6858000"/>
              <a:gd name="connsiteX122" fmla="*/ 7850345 w 7934757"/>
              <a:gd name="connsiteY122" fmla="*/ 6520352 h 6858000"/>
              <a:gd name="connsiteX123" fmla="*/ 7765933 w 7934757"/>
              <a:gd name="connsiteY123" fmla="*/ 6435939 h 6858000"/>
              <a:gd name="connsiteX124" fmla="*/ 7850345 w 7934757"/>
              <a:gd name="connsiteY124" fmla="*/ 6351526 h 6858000"/>
              <a:gd name="connsiteX125" fmla="*/ 7512695 w 7934757"/>
              <a:gd name="connsiteY125" fmla="*/ 6351526 h 6858000"/>
              <a:gd name="connsiteX126" fmla="*/ 7597109 w 7934757"/>
              <a:gd name="connsiteY126" fmla="*/ 6435939 h 6858000"/>
              <a:gd name="connsiteX127" fmla="*/ 7512695 w 7934757"/>
              <a:gd name="connsiteY127" fmla="*/ 6520352 h 6858000"/>
              <a:gd name="connsiteX128" fmla="*/ 7428283 w 7934757"/>
              <a:gd name="connsiteY128" fmla="*/ 6435939 h 6858000"/>
              <a:gd name="connsiteX129" fmla="*/ 7512695 w 7934757"/>
              <a:gd name="connsiteY129" fmla="*/ 6351526 h 6858000"/>
              <a:gd name="connsiteX130" fmla="*/ 7175045 w 7934757"/>
              <a:gd name="connsiteY130" fmla="*/ 6351526 h 6858000"/>
              <a:gd name="connsiteX131" fmla="*/ 7259458 w 7934757"/>
              <a:gd name="connsiteY131" fmla="*/ 6435939 h 6858000"/>
              <a:gd name="connsiteX132" fmla="*/ 7175045 w 7934757"/>
              <a:gd name="connsiteY132" fmla="*/ 6520352 h 6858000"/>
              <a:gd name="connsiteX133" fmla="*/ 7090633 w 7934757"/>
              <a:gd name="connsiteY133" fmla="*/ 6435939 h 6858000"/>
              <a:gd name="connsiteX134" fmla="*/ 7175045 w 7934757"/>
              <a:gd name="connsiteY134" fmla="*/ 6351526 h 6858000"/>
              <a:gd name="connsiteX135" fmla="*/ 6837397 w 7934757"/>
              <a:gd name="connsiteY135" fmla="*/ 6351526 h 6858000"/>
              <a:gd name="connsiteX136" fmla="*/ 6921809 w 7934757"/>
              <a:gd name="connsiteY136" fmla="*/ 6435939 h 6858000"/>
              <a:gd name="connsiteX137" fmla="*/ 6837397 w 7934757"/>
              <a:gd name="connsiteY137" fmla="*/ 6520352 h 6858000"/>
              <a:gd name="connsiteX138" fmla="*/ 6752985 w 7934757"/>
              <a:gd name="connsiteY138" fmla="*/ 6435939 h 6858000"/>
              <a:gd name="connsiteX139" fmla="*/ 6837397 w 7934757"/>
              <a:gd name="connsiteY139" fmla="*/ 6351526 h 6858000"/>
              <a:gd name="connsiteX140" fmla="*/ 6499747 w 7934757"/>
              <a:gd name="connsiteY140" fmla="*/ 6351526 h 6858000"/>
              <a:gd name="connsiteX141" fmla="*/ 6584161 w 7934757"/>
              <a:gd name="connsiteY141" fmla="*/ 6435939 h 6858000"/>
              <a:gd name="connsiteX142" fmla="*/ 6499747 w 7934757"/>
              <a:gd name="connsiteY142" fmla="*/ 6520352 h 6858000"/>
              <a:gd name="connsiteX143" fmla="*/ 6415335 w 7934757"/>
              <a:gd name="connsiteY143" fmla="*/ 6435939 h 6858000"/>
              <a:gd name="connsiteX144" fmla="*/ 6499747 w 7934757"/>
              <a:gd name="connsiteY144" fmla="*/ 6351526 h 6858000"/>
              <a:gd name="connsiteX145" fmla="*/ 6162098 w 7934757"/>
              <a:gd name="connsiteY145" fmla="*/ 6351526 h 6858000"/>
              <a:gd name="connsiteX146" fmla="*/ 6246510 w 7934757"/>
              <a:gd name="connsiteY146" fmla="*/ 6435939 h 6858000"/>
              <a:gd name="connsiteX147" fmla="*/ 6162098 w 7934757"/>
              <a:gd name="connsiteY147" fmla="*/ 6520352 h 6858000"/>
              <a:gd name="connsiteX148" fmla="*/ 6077686 w 7934757"/>
              <a:gd name="connsiteY148" fmla="*/ 6435939 h 6858000"/>
              <a:gd name="connsiteX149" fmla="*/ 6162098 w 7934757"/>
              <a:gd name="connsiteY149" fmla="*/ 6351526 h 6858000"/>
              <a:gd name="connsiteX150" fmla="*/ 5824449 w 7934757"/>
              <a:gd name="connsiteY150" fmla="*/ 6351526 h 6858000"/>
              <a:gd name="connsiteX151" fmla="*/ 5908861 w 7934757"/>
              <a:gd name="connsiteY151" fmla="*/ 6435939 h 6858000"/>
              <a:gd name="connsiteX152" fmla="*/ 5824449 w 7934757"/>
              <a:gd name="connsiteY152" fmla="*/ 6520352 h 6858000"/>
              <a:gd name="connsiteX153" fmla="*/ 5740037 w 7934757"/>
              <a:gd name="connsiteY153" fmla="*/ 6435939 h 6858000"/>
              <a:gd name="connsiteX154" fmla="*/ 5824449 w 7934757"/>
              <a:gd name="connsiteY154" fmla="*/ 6351526 h 6858000"/>
              <a:gd name="connsiteX155" fmla="*/ 5486800 w 7934757"/>
              <a:gd name="connsiteY155" fmla="*/ 6351526 h 6858000"/>
              <a:gd name="connsiteX156" fmla="*/ 5571212 w 7934757"/>
              <a:gd name="connsiteY156" fmla="*/ 6435939 h 6858000"/>
              <a:gd name="connsiteX157" fmla="*/ 5486800 w 7934757"/>
              <a:gd name="connsiteY157" fmla="*/ 6520352 h 6858000"/>
              <a:gd name="connsiteX158" fmla="*/ 5402388 w 7934757"/>
              <a:gd name="connsiteY158" fmla="*/ 6435939 h 6858000"/>
              <a:gd name="connsiteX159" fmla="*/ 5486800 w 7934757"/>
              <a:gd name="connsiteY159" fmla="*/ 6351526 h 6858000"/>
              <a:gd name="connsiteX160" fmla="*/ 5149151 w 7934757"/>
              <a:gd name="connsiteY160" fmla="*/ 6351526 h 6858000"/>
              <a:gd name="connsiteX161" fmla="*/ 5233563 w 7934757"/>
              <a:gd name="connsiteY161" fmla="*/ 6435939 h 6858000"/>
              <a:gd name="connsiteX162" fmla="*/ 5149151 w 7934757"/>
              <a:gd name="connsiteY162" fmla="*/ 6520352 h 6858000"/>
              <a:gd name="connsiteX163" fmla="*/ 5064739 w 7934757"/>
              <a:gd name="connsiteY163" fmla="*/ 6435939 h 6858000"/>
              <a:gd name="connsiteX164" fmla="*/ 5149151 w 7934757"/>
              <a:gd name="connsiteY164" fmla="*/ 6351526 h 6858000"/>
              <a:gd name="connsiteX165" fmla="*/ 4811502 w 7934757"/>
              <a:gd name="connsiteY165" fmla="*/ 6351526 h 6858000"/>
              <a:gd name="connsiteX166" fmla="*/ 4895914 w 7934757"/>
              <a:gd name="connsiteY166" fmla="*/ 6435939 h 6858000"/>
              <a:gd name="connsiteX167" fmla="*/ 4811502 w 7934757"/>
              <a:gd name="connsiteY167" fmla="*/ 6520352 h 6858000"/>
              <a:gd name="connsiteX168" fmla="*/ 4727090 w 7934757"/>
              <a:gd name="connsiteY168" fmla="*/ 6435939 h 6858000"/>
              <a:gd name="connsiteX169" fmla="*/ 4811502 w 7934757"/>
              <a:gd name="connsiteY169" fmla="*/ 6351526 h 6858000"/>
              <a:gd name="connsiteX170" fmla="*/ 4473853 w 7934757"/>
              <a:gd name="connsiteY170" fmla="*/ 6351526 h 6858000"/>
              <a:gd name="connsiteX171" fmla="*/ 4558265 w 7934757"/>
              <a:gd name="connsiteY171" fmla="*/ 6435939 h 6858000"/>
              <a:gd name="connsiteX172" fmla="*/ 4473853 w 7934757"/>
              <a:gd name="connsiteY172" fmla="*/ 6520352 h 6858000"/>
              <a:gd name="connsiteX173" fmla="*/ 4389440 w 7934757"/>
              <a:gd name="connsiteY173" fmla="*/ 6435939 h 6858000"/>
              <a:gd name="connsiteX174" fmla="*/ 4473853 w 7934757"/>
              <a:gd name="connsiteY174" fmla="*/ 6351526 h 6858000"/>
              <a:gd name="connsiteX175" fmla="*/ 4136203 w 7934757"/>
              <a:gd name="connsiteY175" fmla="*/ 6351526 h 6858000"/>
              <a:gd name="connsiteX176" fmla="*/ 4220615 w 7934757"/>
              <a:gd name="connsiteY176" fmla="*/ 6435939 h 6858000"/>
              <a:gd name="connsiteX177" fmla="*/ 4136203 w 7934757"/>
              <a:gd name="connsiteY177" fmla="*/ 6520352 h 6858000"/>
              <a:gd name="connsiteX178" fmla="*/ 4051791 w 7934757"/>
              <a:gd name="connsiteY178" fmla="*/ 6435939 h 6858000"/>
              <a:gd name="connsiteX179" fmla="*/ 4136203 w 7934757"/>
              <a:gd name="connsiteY179" fmla="*/ 6351526 h 6858000"/>
              <a:gd name="connsiteX180" fmla="*/ 3798554 w 7934757"/>
              <a:gd name="connsiteY180" fmla="*/ 6351526 h 6858000"/>
              <a:gd name="connsiteX181" fmla="*/ 3882966 w 7934757"/>
              <a:gd name="connsiteY181" fmla="*/ 6435939 h 6858000"/>
              <a:gd name="connsiteX182" fmla="*/ 3798554 w 7934757"/>
              <a:gd name="connsiteY182" fmla="*/ 6520352 h 6858000"/>
              <a:gd name="connsiteX183" fmla="*/ 3714142 w 7934757"/>
              <a:gd name="connsiteY183" fmla="*/ 6435939 h 6858000"/>
              <a:gd name="connsiteX184" fmla="*/ 3798554 w 7934757"/>
              <a:gd name="connsiteY184" fmla="*/ 6351526 h 6858000"/>
              <a:gd name="connsiteX185" fmla="*/ 3460905 w 7934757"/>
              <a:gd name="connsiteY185" fmla="*/ 6351526 h 6858000"/>
              <a:gd name="connsiteX186" fmla="*/ 3545317 w 7934757"/>
              <a:gd name="connsiteY186" fmla="*/ 6435939 h 6858000"/>
              <a:gd name="connsiteX187" fmla="*/ 3460905 w 7934757"/>
              <a:gd name="connsiteY187" fmla="*/ 6520352 h 6858000"/>
              <a:gd name="connsiteX188" fmla="*/ 3376493 w 7934757"/>
              <a:gd name="connsiteY188" fmla="*/ 6435939 h 6858000"/>
              <a:gd name="connsiteX189" fmla="*/ 3460905 w 7934757"/>
              <a:gd name="connsiteY189" fmla="*/ 6351526 h 6858000"/>
              <a:gd name="connsiteX190" fmla="*/ 3123255 w 7934757"/>
              <a:gd name="connsiteY190" fmla="*/ 6351526 h 6858000"/>
              <a:gd name="connsiteX191" fmla="*/ 3207668 w 7934757"/>
              <a:gd name="connsiteY191" fmla="*/ 6435939 h 6858000"/>
              <a:gd name="connsiteX192" fmla="*/ 3123255 w 7934757"/>
              <a:gd name="connsiteY192" fmla="*/ 6520352 h 6858000"/>
              <a:gd name="connsiteX193" fmla="*/ 3038843 w 7934757"/>
              <a:gd name="connsiteY193" fmla="*/ 6435939 h 6858000"/>
              <a:gd name="connsiteX194" fmla="*/ 3123255 w 7934757"/>
              <a:gd name="connsiteY194" fmla="*/ 6351526 h 6858000"/>
              <a:gd name="connsiteX195" fmla="*/ 2785607 w 7934757"/>
              <a:gd name="connsiteY195" fmla="*/ 6351526 h 6858000"/>
              <a:gd name="connsiteX196" fmla="*/ 2870019 w 7934757"/>
              <a:gd name="connsiteY196" fmla="*/ 6435939 h 6858000"/>
              <a:gd name="connsiteX197" fmla="*/ 2785607 w 7934757"/>
              <a:gd name="connsiteY197" fmla="*/ 6520352 h 6858000"/>
              <a:gd name="connsiteX198" fmla="*/ 2701195 w 7934757"/>
              <a:gd name="connsiteY198" fmla="*/ 6435939 h 6858000"/>
              <a:gd name="connsiteX199" fmla="*/ 2785607 w 7934757"/>
              <a:gd name="connsiteY199" fmla="*/ 6351526 h 6858000"/>
              <a:gd name="connsiteX200" fmla="*/ 2447957 w 7934757"/>
              <a:gd name="connsiteY200" fmla="*/ 6351526 h 6858000"/>
              <a:gd name="connsiteX201" fmla="*/ 2532369 w 7934757"/>
              <a:gd name="connsiteY201" fmla="*/ 6435939 h 6858000"/>
              <a:gd name="connsiteX202" fmla="*/ 2447957 w 7934757"/>
              <a:gd name="connsiteY202" fmla="*/ 6520352 h 6858000"/>
              <a:gd name="connsiteX203" fmla="*/ 2363545 w 7934757"/>
              <a:gd name="connsiteY203" fmla="*/ 6435939 h 6858000"/>
              <a:gd name="connsiteX204" fmla="*/ 2447957 w 7934757"/>
              <a:gd name="connsiteY204" fmla="*/ 6351526 h 6858000"/>
              <a:gd name="connsiteX205" fmla="*/ 2110308 w 7934757"/>
              <a:gd name="connsiteY205" fmla="*/ 6351526 h 6858000"/>
              <a:gd name="connsiteX206" fmla="*/ 2194721 w 7934757"/>
              <a:gd name="connsiteY206" fmla="*/ 6435939 h 6858000"/>
              <a:gd name="connsiteX207" fmla="*/ 2110308 w 7934757"/>
              <a:gd name="connsiteY207" fmla="*/ 6520352 h 6858000"/>
              <a:gd name="connsiteX208" fmla="*/ 2025896 w 7934757"/>
              <a:gd name="connsiteY208" fmla="*/ 6435939 h 6858000"/>
              <a:gd name="connsiteX209" fmla="*/ 2110308 w 7934757"/>
              <a:gd name="connsiteY209" fmla="*/ 6351526 h 6858000"/>
              <a:gd name="connsiteX210" fmla="*/ 1772659 w 7934757"/>
              <a:gd name="connsiteY210" fmla="*/ 6351526 h 6858000"/>
              <a:gd name="connsiteX211" fmla="*/ 1857071 w 7934757"/>
              <a:gd name="connsiteY211" fmla="*/ 6435939 h 6858000"/>
              <a:gd name="connsiteX212" fmla="*/ 1772659 w 7934757"/>
              <a:gd name="connsiteY212" fmla="*/ 6520352 h 6858000"/>
              <a:gd name="connsiteX213" fmla="*/ 1688247 w 7934757"/>
              <a:gd name="connsiteY213" fmla="*/ 6435939 h 6858000"/>
              <a:gd name="connsiteX214" fmla="*/ 1772659 w 7934757"/>
              <a:gd name="connsiteY214" fmla="*/ 6351526 h 6858000"/>
              <a:gd name="connsiteX215" fmla="*/ 1435014 w 7934757"/>
              <a:gd name="connsiteY215" fmla="*/ 6351526 h 6858000"/>
              <a:gd name="connsiteX216" fmla="*/ 1519422 w 7934757"/>
              <a:gd name="connsiteY216" fmla="*/ 6435939 h 6858000"/>
              <a:gd name="connsiteX217" fmla="*/ 1435014 w 7934757"/>
              <a:gd name="connsiteY217" fmla="*/ 6520352 h 6858000"/>
              <a:gd name="connsiteX218" fmla="*/ 1350601 w 7934757"/>
              <a:gd name="connsiteY218" fmla="*/ 6435939 h 6858000"/>
              <a:gd name="connsiteX219" fmla="*/ 1435014 w 7934757"/>
              <a:gd name="connsiteY219" fmla="*/ 6351526 h 6858000"/>
              <a:gd name="connsiteX220" fmla="*/ 1097361 w 7934757"/>
              <a:gd name="connsiteY220" fmla="*/ 6351526 h 6858000"/>
              <a:gd name="connsiteX221" fmla="*/ 1181773 w 7934757"/>
              <a:gd name="connsiteY221" fmla="*/ 6435939 h 6858000"/>
              <a:gd name="connsiteX222" fmla="*/ 1097361 w 7934757"/>
              <a:gd name="connsiteY222" fmla="*/ 6520352 h 6858000"/>
              <a:gd name="connsiteX223" fmla="*/ 1012948 w 7934757"/>
              <a:gd name="connsiteY223" fmla="*/ 6435939 h 6858000"/>
              <a:gd name="connsiteX224" fmla="*/ 1097361 w 7934757"/>
              <a:gd name="connsiteY224" fmla="*/ 6351526 h 6858000"/>
              <a:gd name="connsiteX225" fmla="*/ 759711 w 7934757"/>
              <a:gd name="connsiteY225" fmla="*/ 6351526 h 6858000"/>
              <a:gd name="connsiteX226" fmla="*/ 844124 w 7934757"/>
              <a:gd name="connsiteY226" fmla="*/ 6435939 h 6858000"/>
              <a:gd name="connsiteX227" fmla="*/ 759711 w 7934757"/>
              <a:gd name="connsiteY227" fmla="*/ 6520352 h 6858000"/>
              <a:gd name="connsiteX228" fmla="*/ 675299 w 7934757"/>
              <a:gd name="connsiteY228" fmla="*/ 6435939 h 6858000"/>
              <a:gd name="connsiteX229" fmla="*/ 759711 w 7934757"/>
              <a:gd name="connsiteY229" fmla="*/ 6351526 h 6858000"/>
              <a:gd name="connsiteX230" fmla="*/ 422066 w 7934757"/>
              <a:gd name="connsiteY230" fmla="*/ 6351526 h 6858000"/>
              <a:gd name="connsiteX231" fmla="*/ 506480 w 7934757"/>
              <a:gd name="connsiteY231" fmla="*/ 6435939 h 6858000"/>
              <a:gd name="connsiteX232" fmla="*/ 422066 w 7934757"/>
              <a:gd name="connsiteY232" fmla="*/ 6520352 h 6858000"/>
              <a:gd name="connsiteX233" fmla="*/ 337653 w 7934757"/>
              <a:gd name="connsiteY233" fmla="*/ 6435939 h 6858000"/>
              <a:gd name="connsiteX234" fmla="*/ 422066 w 7934757"/>
              <a:gd name="connsiteY234" fmla="*/ 6351526 h 6858000"/>
              <a:gd name="connsiteX235" fmla="*/ 84412 w 7934757"/>
              <a:gd name="connsiteY235" fmla="*/ 6351526 h 6858000"/>
              <a:gd name="connsiteX236" fmla="*/ 168826 w 7934757"/>
              <a:gd name="connsiteY236" fmla="*/ 6435939 h 6858000"/>
              <a:gd name="connsiteX237" fmla="*/ 84412 w 7934757"/>
              <a:gd name="connsiteY237" fmla="*/ 6520352 h 6858000"/>
              <a:gd name="connsiteX238" fmla="*/ 0 w 7934757"/>
              <a:gd name="connsiteY238" fmla="*/ 6435939 h 6858000"/>
              <a:gd name="connsiteX239" fmla="*/ 84412 w 7934757"/>
              <a:gd name="connsiteY239" fmla="*/ 6351526 h 6858000"/>
              <a:gd name="connsiteX240" fmla="*/ 7850345 w 7934757"/>
              <a:gd name="connsiteY240" fmla="*/ 6013878 h 6858000"/>
              <a:gd name="connsiteX241" fmla="*/ 7934757 w 7934757"/>
              <a:gd name="connsiteY241" fmla="*/ 6098290 h 6858000"/>
              <a:gd name="connsiteX242" fmla="*/ 7850345 w 7934757"/>
              <a:gd name="connsiteY242" fmla="*/ 6182702 h 6858000"/>
              <a:gd name="connsiteX243" fmla="*/ 7765933 w 7934757"/>
              <a:gd name="connsiteY243" fmla="*/ 6098290 h 6858000"/>
              <a:gd name="connsiteX244" fmla="*/ 7850345 w 7934757"/>
              <a:gd name="connsiteY244" fmla="*/ 6013878 h 6858000"/>
              <a:gd name="connsiteX245" fmla="*/ 7512695 w 7934757"/>
              <a:gd name="connsiteY245" fmla="*/ 6013878 h 6858000"/>
              <a:gd name="connsiteX246" fmla="*/ 7597109 w 7934757"/>
              <a:gd name="connsiteY246" fmla="*/ 6098290 h 6858000"/>
              <a:gd name="connsiteX247" fmla="*/ 7512695 w 7934757"/>
              <a:gd name="connsiteY247" fmla="*/ 6182702 h 6858000"/>
              <a:gd name="connsiteX248" fmla="*/ 7428283 w 7934757"/>
              <a:gd name="connsiteY248" fmla="*/ 6098290 h 6858000"/>
              <a:gd name="connsiteX249" fmla="*/ 7512695 w 7934757"/>
              <a:gd name="connsiteY249" fmla="*/ 6013878 h 6858000"/>
              <a:gd name="connsiteX250" fmla="*/ 7175045 w 7934757"/>
              <a:gd name="connsiteY250" fmla="*/ 6013878 h 6858000"/>
              <a:gd name="connsiteX251" fmla="*/ 7259458 w 7934757"/>
              <a:gd name="connsiteY251" fmla="*/ 6098290 h 6858000"/>
              <a:gd name="connsiteX252" fmla="*/ 7175045 w 7934757"/>
              <a:gd name="connsiteY252" fmla="*/ 6182702 h 6858000"/>
              <a:gd name="connsiteX253" fmla="*/ 7090633 w 7934757"/>
              <a:gd name="connsiteY253" fmla="*/ 6098290 h 6858000"/>
              <a:gd name="connsiteX254" fmla="*/ 7175045 w 7934757"/>
              <a:gd name="connsiteY254" fmla="*/ 6013878 h 6858000"/>
              <a:gd name="connsiteX255" fmla="*/ 6837397 w 7934757"/>
              <a:gd name="connsiteY255" fmla="*/ 6013878 h 6858000"/>
              <a:gd name="connsiteX256" fmla="*/ 6921809 w 7934757"/>
              <a:gd name="connsiteY256" fmla="*/ 6098290 h 6858000"/>
              <a:gd name="connsiteX257" fmla="*/ 6837397 w 7934757"/>
              <a:gd name="connsiteY257" fmla="*/ 6182702 h 6858000"/>
              <a:gd name="connsiteX258" fmla="*/ 6752985 w 7934757"/>
              <a:gd name="connsiteY258" fmla="*/ 6098290 h 6858000"/>
              <a:gd name="connsiteX259" fmla="*/ 6837397 w 7934757"/>
              <a:gd name="connsiteY259" fmla="*/ 6013878 h 6858000"/>
              <a:gd name="connsiteX260" fmla="*/ 6499747 w 7934757"/>
              <a:gd name="connsiteY260" fmla="*/ 6013878 h 6858000"/>
              <a:gd name="connsiteX261" fmla="*/ 6584161 w 7934757"/>
              <a:gd name="connsiteY261" fmla="*/ 6098290 h 6858000"/>
              <a:gd name="connsiteX262" fmla="*/ 6499747 w 7934757"/>
              <a:gd name="connsiteY262" fmla="*/ 6182702 h 6858000"/>
              <a:gd name="connsiteX263" fmla="*/ 6415335 w 7934757"/>
              <a:gd name="connsiteY263" fmla="*/ 6098290 h 6858000"/>
              <a:gd name="connsiteX264" fmla="*/ 6499747 w 7934757"/>
              <a:gd name="connsiteY264" fmla="*/ 6013878 h 6858000"/>
              <a:gd name="connsiteX265" fmla="*/ 6162098 w 7934757"/>
              <a:gd name="connsiteY265" fmla="*/ 6013878 h 6858000"/>
              <a:gd name="connsiteX266" fmla="*/ 6246510 w 7934757"/>
              <a:gd name="connsiteY266" fmla="*/ 6098290 h 6858000"/>
              <a:gd name="connsiteX267" fmla="*/ 6162098 w 7934757"/>
              <a:gd name="connsiteY267" fmla="*/ 6182702 h 6858000"/>
              <a:gd name="connsiteX268" fmla="*/ 6077686 w 7934757"/>
              <a:gd name="connsiteY268" fmla="*/ 6098290 h 6858000"/>
              <a:gd name="connsiteX269" fmla="*/ 6162098 w 7934757"/>
              <a:gd name="connsiteY269" fmla="*/ 6013878 h 6858000"/>
              <a:gd name="connsiteX270" fmla="*/ 5824449 w 7934757"/>
              <a:gd name="connsiteY270" fmla="*/ 6013878 h 6858000"/>
              <a:gd name="connsiteX271" fmla="*/ 5908861 w 7934757"/>
              <a:gd name="connsiteY271" fmla="*/ 6098290 h 6858000"/>
              <a:gd name="connsiteX272" fmla="*/ 5824449 w 7934757"/>
              <a:gd name="connsiteY272" fmla="*/ 6182702 h 6858000"/>
              <a:gd name="connsiteX273" fmla="*/ 5740037 w 7934757"/>
              <a:gd name="connsiteY273" fmla="*/ 6098290 h 6858000"/>
              <a:gd name="connsiteX274" fmla="*/ 5824449 w 7934757"/>
              <a:gd name="connsiteY274" fmla="*/ 6013878 h 6858000"/>
              <a:gd name="connsiteX275" fmla="*/ 5486800 w 7934757"/>
              <a:gd name="connsiteY275" fmla="*/ 6013878 h 6858000"/>
              <a:gd name="connsiteX276" fmla="*/ 5571212 w 7934757"/>
              <a:gd name="connsiteY276" fmla="*/ 6098290 h 6858000"/>
              <a:gd name="connsiteX277" fmla="*/ 5486800 w 7934757"/>
              <a:gd name="connsiteY277" fmla="*/ 6182702 h 6858000"/>
              <a:gd name="connsiteX278" fmla="*/ 5402388 w 7934757"/>
              <a:gd name="connsiteY278" fmla="*/ 6098290 h 6858000"/>
              <a:gd name="connsiteX279" fmla="*/ 5486800 w 7934757"/>
              <a:gd name="connsiteY279" fmla="*/ 6013878 h 6858000"/>
              <a:gd name="connsiteX280" fmla="*/ 5149151 w 7934757"/>
              <a:gd name="connsiteY280" fmla="*/ 6013878 h 6858000"/>
              <a:gd name="connsiteX281" fmla="*/ 5233563 w 7934757"/>
              <a:gd name="connsiteY281" fmla="*/ 6098290 h 6858000"/>
              <a:gd name="connsiteX282" fmla="*/ 5149151 w 7934757"/>
              <a:gd name="connsiteY282" fmla="*/ 6182702 h 6858000"/>
              <a:gd name="connsiteX283" fmla="*/ 5064739 w 7934757"/>
              <a:gd name="connsiteY283" fmla="*/ 6098290 h 6858000"/>
              <a:gd name="connsiteX284" fmla="*/ 5149151 w 7934757"/>
              <a:gd name="connsiteY284" fmla="*/ 6013878 h 6858000"/>
              <a:gd name="connsiteX285" fmla="*/ 4811502 w 7934757"/>
              <a:gd name="connsiteY285" fmla="*/ 6013878 h 6858000"/>
              <a:gd name="connsiteX286" fmla="*/ 4895914 w 7934757"/>
              <a:gd name="connsiteY286" fmla="*/ 6098290 h 6858000"/>
              <a:gd name="connsiteX287" fmla="*/ 4811502 w 7934757"/>
              <a:gd name="connsiteY287" fmla="*/ 6182702 h 6858000"/>
              <a:gd name="connsiteX288" fmla="*/ 4727090 w 7934757"/>
              <a:gd name="connsiteY288" fmla="*/ 6098290 h 6858000"/>
              <a:gd name="connsiteX289" fmla="*/ 4811502 w 7934757"/>
              <a:gd name="connsiteY289" fmla="*/ 6013878 h 6858000"/>
              <a:gd name="connsiteX290" fmla="*/ 4473853 w 7934757"/>
              <a:gd name="connsiteY290" fmla="*/ 6013878 h 6858000"/>
              <a:gd name="connsiteX291" fmla="*/ 4558265 w 7934757"/>
              <a:gd name="connsiteY291" fmla="*/ 6098290 h 6858000"/>
              <a:gd name="connsiteX292" fmla="*/ 4473853 w 7934757"/>
              <a:gd name="connsiteY292" fmla="*/ 6182702 h 6858000"/>
              <a:gd name="connsiteX293" fmla="*/ 4389440 w 7934757"/>
              <a:gd name="connsiteY293" fmla="*/ 6098290 h 6858000"/>
              <a:gd name="connsiteX294" fmla="*/ 4473853 w 7934757"/>
              <a:gd name="connsiteY294" fmla="*/ 6013878 h 6858000"/>
              <a:gd name="connsiteX295" fmla="*/ 4136203 w 7934757"/>
              <a:gd name="connsiteY295" fmla="*/ 6013878 h 6858000"/>
              <a:gd name="connsiteX296" fmla="*/ 4220615 w 7934757"/>
              <a:gd name="connsiteY296" fmla="*/ 6098290 h 6858000"/>
              <a:gd name="connsiteX297" fmla="*/ 4136203 w 7934757"/>
              <a:gd name="connsiteY297" fmla="*/ 6182702 h 6858000"/>
              <a:gd name="connsiteX298" fmla="*/ 4051791 w 7934757"/>
              <a:gd name="connsiteY298" fmla="*/ 6098290 h 6858000"/>
              <a:gd name="connsiteX299" fmla="*/ 4136203 w 7934757"/>
              <a:gd name="connsiteY299" fmla="*/ 6013878 h 6858000"/>
              <a:gd name="connsiteX300" fmla="*/ 3798554 w 7934757"/>
              <a:gd name="connsiteY300" fmla="*/ 6013878 h 6858000"/>
              <a:gd name="connsiteX301" fmla="*/ 3882966 w 7934757"/>
              <a:gd name="connsiteY301" fmla="*/ 6098290 h 6858000"/>
              <a:gd name="connsiteX302" fmla="*/ 3798554 w 7934757"/>
              <a:gd name="connsiteY302" fmla="*/ 6182702 h 6858000"/>
              <a:gd name="connsiteX303" fmla="*/ 3714142 w 7934757"/>
              <a:gd name="connsiteY303" fmla="*/ 6098290 h 6858000"/>
              <a:gd name="connsiteX304" fmla="*/ 3798554 w 7934757"/>
              <a:gd name="connsiteY304" fmla="*/ 6013878 h 6858000"/>
              <a:gd name="connsiteX305" fmla="*/ 3460905 w 7934757"/>
              <a:gd name="connsiteY305" fmla="*/ 6013878 h 6858000"/>
              <a:gd name="connsiteX306" fmla="*/ 3545317 w 7934757"/>
              <a:gd name="connsiteY306" fmla="*/ 6098290 h 6858000"/>
              <a:gd name="connsiteX307" fmla="*/ 3460905 w 7934757"/>
              <a:gd name="connsiteY307" fmla="*/ 6182702 h 6858000"/>
              <a:gd name="connsiteX308" fmla="*/ 3376493 w 7934757"/>
              <a:gd name="connsiteY308" fmla="*/ 6098290 h 6858000"/>
              <a:gd name="connsiteX309" fmla="*/ 3460905 w 7934757"/>
              <a:gd name="connsiteY309" fmla="*/ 6013878 h 6858000"/>
              <a:gd name="connsiteX310" fmla="*/ 3123255 w 7934757"/>
              <a:gd name="connsiteY310" fmla="*/ 6013878 h 6858000"/>
              <a:gd name="connsiteX311" fmla="*/ 3207668 w 7934757"/>
              <a:gd name="connsiteY311" fmla="*/ 6098290 h 6858000"/>
              <a:gd name="connsiteX312" fmla="*/ 3123255 w 7934757"/>
              <a:gd name="connsiteY312" fmla="*/ 6182702 h 6858000"/>
              <a:gd name="connsiteX313" fmla="*/ 3038843 w 7934757"/>
              <a:gd name="connsiteY313" fmla="*/ 6098290 h 6858000"/>
              <a:gd name="connsiteX314" fmla="*/ 3123255 w 7934757"/>
              <a:gd name="connsiteY314" fmla="*/ 6013878 h 6858000"/>
              <a:gd name="connsiteX315" fmla="*/ 2785607 w 7934757"/>
              <a:gd name="connsiteY315" fmla="*/ 6013878 h 6858000"/>
              <a:gd name="connsiteX316" fmla="*/ 2870019 w 7934757"/>
              <a:gd name="connsiteY316" fmla="*/ 6098290 h 6858000"/>
              <a:gd name="connsiteX317" fmla="*/ 2785607 w 7934757"/>
              <a:gd name="connsiteY317" fmla="*/ 6182702 h 6858000"/>
              <a:gd name="connsiteX318" fmla="*/ 2701195 w 7934757"/>
              <a:gd name="connsiteY318" fmla="*/ 6098290 h 6858000"/>
              <a:gd name="connsiteX319" fmla="*/ 2785607 w 7934757"/>
              <a:gd name="connsiteY319" fmla="*/ 6013878 h 6858000"/>
              <a:gd name="connsiteX320" fmla="*/ 2447957 w 7934757"/>
              <a:gd name="connsiteY320" fmla="*/ 6013878 h 6858000"/>
              <a:gd name="connsiteX321" fmla="*/ 2532369 w 7934757"/>
              <a:gd name="connsiteY321" fmla="*/ 6098290 h 6858000"/>
              <a:gd name="connsiteX322" fmla="*/ 2447957 w 7934757"/>
              <a:gd name="connsiteY322" fmla="*/ 6182702 h 6858000"/>
              <a:gd name="connsiteX323" fmla="*/ 2363545 w 7934757"/>
              <a:gd name="connsiteY323" fmla="*/ 6098290 h 6858000"/>
              <a:gd name="connsiteX324" fmla="*/ 2447957 w 7934757"/>
              <a:gd name="connsiteY324" fmla="*/ 6013878 h 6858000"/>
              <a:gd name="connsiteX325" fmla="*/ 2110308 w 7934757"/>
              <a:gd name="connsiteY325" fmla="*/ 6013878 h 6858000"/>
              <a:gd name="connsiteX326" fmla="*/ 2194721 w 7934757"/>
              <a:gd name="connsiteY326" fmla="*/ 6098290 h 6858000"/>
              <a:gd name="connsiteX327" fmla="*/ 2110308 w 7934757"/>
              <a:gd name="connsiteY327" fmla="*/ 6182702 h 6858000"/>
              <a:gd name="connsiteX328" fmla="*/ 2025896 w 7934757"/>
              <a:gd name="connsiteY328" fmla="*/ 6098290 h 6858000"/>
              <a:gd name="connsiteX329" fmla="*/ 2110308 w 7934757"/>
              <a:gd name="connsiteY329" fmla="*/ 6013878 h 6858000"/>
              <a:gd name="connsiteX330" fmla="*/ 1772659 w 7934757"/>
              <a:gd name="connsiteY330" fmla="*/ 6013878 h 6858000"/>
              <a:gd name="connsiteX331" fmla="*/ 1857071 w 7934757"/>
              <a:gd name="connsiteY331" fmla="*/ 6098290 h 6858000"/>
              <a:gd name="connsiteX332" fmla="*/ 1772659 w 7934757"/>
              <a:gd name="connsiteY332" fmla="*/ 6182702 h 6858000"/>
              <a:gd name="connsiteX333" fmla="*/ 1688247 w 7934757"/>
              <a:gd name="connsiteY333" fmla="*/ 6098290 h 6858000"/>
              <a:gd name="connsiteX334" fmla="*/ 1772659 w 7934757"/>
              <a:gd name="connsiteY334" fmla="*/ 6013878 h 6858000"/>
              <a:gd name="connsiteX335" fmla="*/ 1435014 w 7934757"/>
              <a:gd name="connsiteY335" fmla="*/ 6013878 h 6858000"/>
              <a:gd name="connsiteX336" fmla="*/ 1519422 w 7934757"/>
              <a:gd name="connsiteY336" fmla="*/ 6098290 h 6858000"/>
              <a:gd name="connsiteX337" fmla="*/ 1435014 w 7934757"/>
              <a:gd name="connsiteY337" fmla="*/ 6182702 h 6858000"/>
              <a:gd name="connsiteX338" fmla="*/ 1350601 w 7934757"/>
              <a:gd name="connsiteY338" fmla="*/ 6098290 h 6858000"/>
              <a:gd name="connsiteX339" fmla="*/ 1435014 w 7934757"/>
              <a:gd name="connsiteY339" fmla="*/ 6013878 h 6858000"/>
              <a:gd name="connsiteX340" fmla="*/ 1097361 w 7934757"/>
              <a:gd name="connsiteY340" fmla="*/ 6013878 h 6858000"/>
              <a:gd name="connsiteX341" fmla="*/ 1181773 w 7934757"/>
              <a:gd name="connsiteY341" fmla="*/ 6098290 h 6858000"/>
              <a:gd name="connsiteX342" fmla="*/ 1097361 w 7934757"/>
              <a:gd name="connsiteY342" fmla="*/ 6182702 h 6858000"/>
              <a:gd name="connsiteX343" fmla="*/ 1012948 w 7934757"/>
              <a:gd name="connsiteY343" fmla="*/ 6098290 h 6858000"/>
              <a:gd name="connsiteX344" fmla="*/ 1097361 w 7934757"/>
              <a:gd name="connsiteY344" fmla="*/ 6013878 h 6858000"/>
              <a:gd name="connsiteX345" fmla="*/ 759711 w 7934757"/>
              <a:gd name="connsiteY345" fmla="*/ 6013878 h 6858000"/>
              <a:gd name="connsiteX346" fmla="*/ 844124 w 7934757"/>
              <a:gd name="connsiteY346" fmla="*/ 6098290 h 6858000"/>
              <a:gd name="connsiteX347" fmla="*/ 759711 w 7934757"/>
              <a:gd name="connsiteY347" fmla="*/ 6182702 h 6858000"/>
              <a:gd name="connsiteX348" fmla="*/ 675299 w 7934757"/>
              <a:gd name="connsiteY348" fmla="*/ 6098290 h 6858000"/>
              <a:gd name="connsiteX349" fmla="*/ 759711 w 7934757"/>
              <a:gd name="connsiteY349" fmla="*/ 6013878 h 6858000"/>
              <a:gd name="connsiteX350" fmla="*/ 422066 w 7934757"/>
              <a:gd name="connsiteY350" fmla="*/ 6013878 h 6858000"/>
              <a:gd name="connsiteX351" fmla="*/ 506480 w 7934757"/>
              <a:gd name="connsiteY351" fmla="*/ 6098290 h 6858000"/>
              <a:gd name="connsiteX352" fmla="*/ 422066 w 7934757"/>
              <a:gd name="connsiteY352" fmla="*/ 6182702 h 6858000"/>
              <a:gd name="connsiteX353" fmla="*/ 337653 w 7934757"/>
              <a:gd name="connsiteY353" fmla="*/ 6098290 h 6858000"/>
              <a:gd name="connsiteX354" fmla="*/ 422066 w 7934757"/>
              <a:gd name="connsiteY354" fmla="*/ 6013878 h 6858000"/>
              <a:gd name="connsiteX355" fmla="*/ 84412 w 7934757"/>
              <a:gd name="connsiteY355" fmla="*/ 6013878 h 6858000"/>
              <a:gd name="connsiteX356" fmla="*/ 168826 w 7934757"/>
              <a:gd name="connsiteY356" fmla="*/ 6098290 h 6858000"/>
              <a:gd name="connsiteX357" fmla="*/ 84412 w 7934757"/>
              <a:gd name="connsiteY357" fmla="*/ 6182702 h 6858000"/>
              <a:gd name="connsiteX358" fmla="*/ 0 w 7934757"/>
              <a:gd name="connsiteY358" fmla="*/ 6098290 h 6858000"/>
              <a:gd name="connsiteX359" fmla="*/ 84412 w 7934757"/>
              <a:gd name="connsiteY359" fmla="*/ 6013878 h 6858000"/>
              <a:gd name="connsiteX360" fmla="*/ 7850345 w 7934757"/>
              <a:gd name="connsiteY360" fmla="*/ 5676228 h 6858000"/>
              <a:gd name="connsiteX361" fmla="*/ 7934757 w 7934757"/>
              <a:gd name="connsiteY361" fmla="*/ 5760640 h 6858000"/>
              <a:gd name="connsiteX362" fmla="*/ 7850345 w 7934757"/>
              <a:gd name="connsiteY362" fmla="*/ 5845053 h 6858000"/>
              <a:gd name="connsiteX363" fmla="*/ 7765933 w 7934757"/>
              <a:gd name="connsiteY363" fmla="*/ 5760640 h 6858000"/>
              <a:gd name="connsiteX364" fmla="*/ 7850345 w 7934757"/>
              <a:gd name="connsiteY364" fmla="*/ 5676228 h 6858000"/>
              <a:gd name="connsiteX365" fmla="*/ 7512695 w 7934757"/>
              <a:gd name="connsiteY365" fmla="*/ 5676228 h 6858000"/>
              <a:gd name="connsiteX366" fmla="*/ 7597109 w 7934757"/>
              <a:gd name="connsiteY366" fmla="*/ 5760640 h 6858000"/>
              <a:gd name="connsiteX367" fmla="*/ 7512695 w 7934757"/>
              <a:gd name="connsiteY367" fmla="*/ 5845053 h 6858000"/>
              <a:gd name="connsiteX368" fmla="*/ 7428283 w 7934757"/>
              <a:gd name="connsiteY368" fmla="*/ 5760640 h 6858000"/>
              <a:gd name="connsiteX369" fmla="*/ 7512695 w 7934757"/>
              <a:gd name="connsiteY369" fmla="*/ 5676228 h 6858000"/>
              <a:gd name="connsiteX370" fmla="*/ 7175045 w 7934757"/>
              <a:gd name="connsiteY370" fmla="*/ 5676228 h 6858000"/>
              <a:gd name="connsiteX371" fmla="*/ 7259458 w 7934757"/>
              <a:gd name="connsiteY371" fmla="*/ 5760640 h 6858000"/>
              <a:gd name="connsiteX372" fmla="*/ 7175045 w 7934757"/>
              <a:gd name="connsiteY372" fmla="*/ 5845053 h 6858000"/>
              <a:gd name="connsiteX373" fmla="*/ 7090633 w 7934757"/>
              <a:gd name="connsiteY373" fmla="*/ 5760640 h 6858000"/>
              <a:gd name="connsiteX374" fmla="*/ 7175045 w 7934757"/>
              <a:gd name="connsiteY374" fmla="*/ 5676228 h 6858000"/>
              <a:gd name="connsiteX375" fmla="*/ 6837397 w 7934757"/>
              <a:gd name="connsiteY375" fmla="*/ 5676228 h 6858000"/>
              <a:gd name="connsiteX376" fmla="*/ 6921809 w 7934757"/>
              <a:gd name="connsiteY376" fmla="*/ 5760640 h 6858000"/>
              <a:gd name="connsiteX377" fmla="*/ 6837397 w 7934757"/>
              <a:gd name="connsiteY377" fmla="*/ 5845053 h 6858000"/>
              <a:gd name="connsiteX378" fmla="*/ 6752985 w 7934757"/>
              <a:gd name="connsiteY378" fmla="*/ 5760640 h 6858000"/>
              <a:gd name="connsiteX379" fmla="*/ 6837397 w 7934757"/>
              <a:gd name="connsiteY379" fmla="*/ 5676228 h 6858000"/>
              <a:gd name="connsiteX380" fmla="*/ 6499747 w 7934757"/>
              <a:gd name="connsiteY380" fmla="*/ 5676228 h 6858000"/>
              <a:gd name="connsiteX381" fmla="*/ 6584161 w 7934757"/>
              <a:gd name="connsiteY381" fmla="*/ 5760640 h 6858000"/>
              <a:gd name="connsiteX382" fmla="*/ 6499747 w 7934757"/>
              <a:gd name="connsiteY382" fmla="*/ 5845053 h 6858000"/>
              <a:gd name="connsiteX383" fmla="*/ 6415335 w 7934757"/>
              <a:gd name="connsiteY383" fmla="*/ 5760640 h 6858000"/>
              <a:gd name="connsiteX384" fmla="*/ 6499747 w 7934757"/>
              <a:gd name="connsiteY384" fmla="*/ 5676228 h 6858000"/>
              <a:gd name="connsiteX385" fmla="*/ 6162098 w 7934757"/>
              <a:gd name="connsiteY385" fmla="*/ 5676228 h 6858000"/>
              <a:gd name="connsiteX386" fmla="*/ 6246510 w 7934757"/>
              <a:gd name="connsiteY386" fmla="*/ 5760640 h 6858000"/>
              <a:gd name="connsiteX387" fmla="*/ 6162098 w 7934757"/>
              <a:gd name="connsiteY387" fmla="*/ 5845053 h 6858000"/>
              <a:gd name="connsiteX388" fmla="*/ 6077686 w 7934757"/>
              <a:gd name="connsiteY388" fmla="*/ 5760640 h 6858000"/>
              <a:gd name="connsiteX389" fmla="*/ 6162098 w 7934757"/>
              <a:gd name="connsiteY389" fmla="*/ 5676228 h 6858000"/>
              <a:gd name="connsiteX390" fmla="*/ 5824449 w 7934757"/>
              <a:gd name="connsiteY390" fmla="*/ 5676228 h 6858000"/>
              <a:gd name="connsiteX391" fmla="*/ 5908861 w 7934757"/>
              <a:gd name="connsiteY391" fmla="*/ 5760640 h 6858000"/>
              <a:gd name="connsiteX392" fmla="*/ 5824449 w 7934757"/>
              <a:gd name="connsiteY392" fmla="*/ 5845053 h 6858000"/>
              <a:gd name="connsiteX393" fmla="*/ 5740037 w 7934757"/>
              <a:gd name="connsiteY393" fmla="*/ 5760640 h 6858000"/>
              <a:gd name="connsiteX394" fmla="*/ 5824449 w 7934757"/>
              <a:gd name="connsiteY394" fmla="*/ 5676228 h 6858000"/>
              <a:gd name="connsiteX395" fmla="*/ 5486800 w 7934757"/>
              <a:gd name="connsiteY395" fmla="*/ 5676228 h 6858000"/>
              <a:gd name="connsiteX396" fmla="*/ 5571212 w 7934757"/>
              <a:gd name="connsiteY396" fmla="*/ 5760640 h 6858000"/>
              <a:gd name="connsiteX397" fmla="*/ 5486800 w 7934757"/>
              <a:gd name="connsiteY397" fmla="*/ 5845053 h 6858000"/>
              <a:gd name="connsiteX398" fmla="*/ 5402388 w 7934757"/>
              <a:gd name="connsiteY398" fmla="*/ 5760640 h 6858000"/>
              <a:gd name="connsiteX399" fmla="*/ 5486800 w 7934757"/>
              <a:gd name="connsiteY399" fmla="*/ 5676228 h 6858000"/>
              <a:gd name="connsiteX400" fmla="*/ 5149151 w 7934757"/>
              <a:gd name="connsiteY400" fmla="*/ 5676228 h 6858000"/>
              <a:gd name="connsiteX401" fmla="*/ 5233563 w 7934757"/>
              <a:gd name="connsiteY401" fmla="*/ 5760640 h 6858000"/>
              <a:gd name="connsiteX402" fmla="*/ 5149151 w 7934757"/>
              <a:gd name="connsiteY402" fmla="*/ 5845053 h 6858000"/>
              <a:gd name="connsiteX403" fmla="*/ 5064739 w 7934757"/>
              <a:gd name="connsiteY403" fmla="*/ 5760640 h 6858000"/>
              <a:gd name="connsiteX404" fmla="*/ 5149151 w 7934757"/>
              <a:gd name="connsiteY404" fmla="*/ 5676228 h 6858000"/>
              <a:gd name="connsiteX405" fmla="*/ 4811502 w 7934757"/>
              <a:gd name="connsiteY405" fmla="*/ 5676228 h 6858000"/>
              <a:gd name="connsiteX406" fmla="*/ 4895914 w 7934757"/>
              <a:gd name="connsiteY406" fmla="*/ 5760640 h 6858000"/>
              <a:gd name="connsiteX407" fmla="*/ 4811502 w 7934757"/>
              <a:gd name="connsiteY407" fmla="*/ 5845053 h 6858000"/>
              <a:gd name="connsiteX408" fmla="*/ 4727090 w 7934757"/>
              <a:gd name="connsiteY408" fmla="*/ 5760640 h 6858000"/>
              <a:gd name="connsiteX409" fmla="*/ 4811502 w 7934757"/>
              <a:gd name="connsiteY409" fmla="*/ 5676228 h 6858000"/>
              <a:gd name="connsiteX410" fmla="*/ 4473853 w 7934757"/>
              <a:gd name="connsiteY410" fmla="*/ 5676228 h 6858000"/>
              <a:gd name="connsiteX411" fmla="*/ 4558265 w 7934757"/>
              <a:gd name="connsiteY411" fmla="*/ 5760640 h 6858000"/>
              <a:gd name="connsiteX412" fmla="*/ 4473853 w 7934757"/>
              <a:gd name="connsiteY412" fmla="*/ 5845053 h 6858000"/>
              <a:gd name="connsiteX413" fmla="*/ 4389440 w 7934757"/>
              <a:gd name="connsiteY413" fmla="*/ 5760640 h 6858000"/>
              <a:gd name="connsiteX414" fmla="*/ 4473853 w 7934757"/>
              <a:gd name="connsiteY414" fmla="*/ 5676228 h 6858000"/>
              <a:gd name="connsiteX415" fmla="*/ 4136203 w 7934757"/>
              <a:gd name="connsiteY415" fmla="*/ 5676228 h 6858000"/>
              <a:gd name="connsiteX416" fmla="*/ 4220615 w 7934757"/>
              <a:gd name="connsiteY416" fmla="*/ 5760640 h 6858000"/>
              <a:gd name="connsiteX417" fmla="*/ 4136203 w 7934757"/>
              <a:gd name="connsiteY417" fmla="*/ 5845053 h 6858000"/>
              <a:gd name="connsiteX418" fmla="*/ 4051791 w 7934757"/>
              <a:gd name="connsiteY418" fmla="*/ 5760640 h 6858000"/>
              <a:gd name="connsiteX419" fmla="*/ 4136203 w 7934757"/>
              <a:gd name="connsiteY419" fmla="*/ 5676228 h 6858000"/>
              <a:gd name="connsiteX420" fmla="*/ 3798554 w 7934757"/>
              <a:gd name="connsiteY420" fmla="*/ 5676228 h 6858000"/>
              <a:gd name="connsiteX421" fmla="*/ 3882966 w 7934757"/>
              <a:gd name="connsiteY421" fmla="*/ 5760640 h 6858000"/>
              <a:gd name="connsiteX422" fmla="*/ 3798554 w 7934757"/>
              <a:gd name="connsiteY422" fmla="*/ 5845053 h 6858000"/>
              <a:gd name="connsiteX423" fmla="*/ 3714142 w 7934757"/>
              <a:gd name="connsiteY423" fmla="*/ 5760640 h 6858000"/>
              <a:gd name="connsiteX424" fmla="*/ 3798554 w 7934757"/>
              <a:gd name="connsiteY424" fmla="*/ 5676228 h 6858000"/>
              <a:gd name="connsiteX425" fmla="*/ 3460905 w 7934757"/>
              <a:gd name="connsiteY425" fmla="*/ 5676228 h 6858000"/>
              <a:gd name="connsiteX426" fmla="*/ 3545317 w 7934757"/>
              <a:gd name="connsiteY426" fmla="*/ 5760640 h 6858000"/>
              <a:gd name="connsiteX427" fmla="*/ 3460905 w 7934757"/>
              <a:gd name="connsiteY427" fmla="*/ 5845053 h 6858000"/>
              <a:gd name="connsiteX428" fmla="*/ 3376493 w 7934757"/>
              <a:gd name="connsiteY428" fmla="*/ 5760640 h 6858000"/>
              <a:gd name="connsiteX429" fmla="*/ 3460905 w 7934757"/>
              <a:gd name="connsiteY429" fmla="*/ 5676228 h 6858000"/>
              <a:gd name="connsiteX430" fmla="*/ 3123255 w 7934757"/>
              <a:gd name="connsiteY430" fmla="*/ 5676228 h 6858000"/>
              <a:gd name="connsiteX431" fmla="*/ 3207668 w 7934757"/>
              <a:gd name="connsiteY431" fmla="*/ 5760640 h 6858000"/>
              <a:gd name="connsiteX432" fmla="*/ 3123255 w 7934757"/>
              <a:gd name="connsiteY432" fmla="*/ 5845053 h 6858000"/>
              <a:gd name="connsiteX433" fmla="*/ 3038843 w 7934757"/>
              <a:gd name="connsiteY433" fmla="*/ 5760640 h 6858000"/>
              <a:gd name="connsiteX434" fmla="*/ 3123255 w 7934757"/>
              <a:gd name="connsiteY434" fmla="*/ 5676228 h 6858000"/>
              <a:gd name="connsiteX435" fmla="*/ 2785607 w 7934757"/>
              <a:gd name="connsiteY435" fmla="*/ 5676228 h 6858000"/>
              <a:gd name="connsiteX436" fmla="*/ 2870019 w 7934757"/>
              <a:gd name="connsiteY436" fmla="*/ 5760640 h 6858000"/>
              <a:gd name="connsiteX437" fmla="*/ 2785607 w 7934757"/>
              <a:gd name="connsiteY437" fmla="*/ 5845053 h 6858000"/>
              <a:gd name="connsiteX438" fmla="*/ 2701195 w 7934757"/>
              <a:gd name="connsiteY438" fmla="*/ 5760640 h 6858000"/>
              <a:gd name="connsiteX439" fmla="*/ 2785607 w 7934757"/>
              <a:gd name="connsiteY439" fmla="*/ 5676228 h 6858000"/>
              <a:gd name="connsiteX440" fmla="*/ 2447957 w 7934757"/>
              <a:gd name="connsiteY440" fmla="*/ 5676228 h 6858000"/>
              <a:gd name="connsiteX441" fmla="*/ 2532369 w 7934757"/>
              <a:gd name="connsiteY441" fmla="*/ 5760640 h 6858000"/>
              <a:gd name="connsiteX442" fmla="*/ 2447957 w 7934757"/>
              <a:gd name="connsiteY442" fmla="*/ 5845053 h 6858000"/>
              <a:gd name="connsiteX443" fmla="*/ 2363545 w 7934757"/>
              <a:gd name="connsiteY443" fmla="*/ 5760640 h 6858000"/>
              <a:gd name="connsiteX444" fmla="*/ 2447957 w 7934757"/>
              <a:gd name="connsiteY444" fmla="*/ 5676228 h 6858000"/>
              <a:gd name="connsiteX445" fmla="*/ 2110308 w 7934757"/>
              <a:gd name="connsiteY445" fmla="*/ 5676228 h 6858000"/>
              <a:gd name="connsiteX446" fmla="*/ 2194721 w 7934757"/>
              <a:gd name="connsiteY446" fmla="*/ 5760640 h 6858000"/>
              <a:gd name="connsiteX447" fmla="*/ 2110308 w 7934757"/>
              <a:gd name="connsiteY447" fmla="*/ 5845053 h 6858000"/>
              <a:gd name="connsiteX448" fmla="*/ 2025896 w 7934757"/>
              <a:gd name="connsiteY448" fmla="*/ 5760640 h 6858000"/>
              <a:gd name="connsiteX449" fmla="*/ 2110308 w 7934757"/>
              <a:gd name="connsiteY449" fmla="*/ 5676228 h 6858000"/>
              <a:gd name="connsiteX450" fmla="*/ 1772659 w 7934757"/>
              <a:gd name="connsiteY450" fmla="*/ 5676228 h 6858000"/>
              <a:gd name="connsiteX451" fmla="*/ 1857071 w 7934757"/>
              <a:gd name="connsiteY451" fmla="*/ 5760640 h 6858000"/>
              <a:gd name="connsiteX452" fmla="*/ 1772659 w 7934757"/>
              <a:gd name="connsiteY452" fmla="*/ 5845053 h 6858000"/>
              <a:gd name="connsiteX453" fmla="*/ 1688247 w 7934757"/>
              <a:gd name="connsiteY453" fmla="*/ 5760640 h 6858000"/>
              <a:gd name="connsiteX454" fmla="*/ 1772659 w 7934757"/>
              <a:gd name="connsiteY454" fmla="*/ 5676228 h 6858000"/>
              <a:gd name="connsiteX455" fmla="*/ 1435014 w 7934757"/>
              <a:gd name="connsiteY455" fmla="*/ 5676228 h 6858000"/>
              <a:gd name="connsiteX456" fmla="*/ 1519422 w 7934757"/>
              <a:gd name="connsiteY456" fmla="*/ 5760640 h 6858000"/>
              <a:gd name="connsiteX457" fmla="*/ 1435014 w 7934757"/>
              <a:gd name="connsiteY457" fmla="*/ 5845053 h 6858000"/>
              <a:gd name="connsiteX458" fmla="*/ 1350601 w 7934757"/>
              <a:gd name="connsiteY458" fmla="*/ 5760640 h 6858000"/>
              <a:gd name="connsiteX459" fmla="*/ 1435014 w 7934757"/>
              <a:gd name="connsiteY459" fmla="*/ 5676228 h 6858000"/>
              <a:gd name="connsiteX460" fmla="*/ 1097361 w 7934757"/>
              <a:gd name="connsiteY460" fmla="*/ 5676228 h 6858000"/>
              <a:gd name="connsiteX461" fmla="*/ 1181773 w 7934757"/>
              <a:gd name="connsiteY461" fmla="*/ 5760640 h 6858000"/>
              <a:gd name="connsiteX462" fmla="*/ 1097361 w 7934757"/>
              <a:gd name="connsiteY462" fmla="*/ 5845053 h 6858000"/>
              <a:gd name="connsiteX463" fmla="*/ 1012948 w 7934757"/>
              <a:gd name="connsiteY463" fmla="*/ 5760640 h 6858000"/>
              <a:gd name="connsiteX464" fmla="*/ 1097361 w 7934757"/>
              <a:gd name="connsiteY464" fmla="*/ 5676228 h 6858000"/>
              <a:gd name="connsiteX465" fmla="*/ 759711 w 7934757"/>
              <a:gd name="connsiteY465" fmla="*/ 5676228 h 6858000"/>
              <a:gd name="connsiteX466" fmla="*/ 844124 w 7934757"/>
              <a:gd name="connsiteY466" fmla="*/ 5760640 h 6858000"/>
              <a:gd name="connsiteX467" fmla="*/ 759711 w 7934757"/>
              <a:gd name="connsiteY467" fmla="*/ 5845053 h 6858000"/>
              <a:gd name="connsiteX468" fmla="*/ 675299 w 7934757"/>
              <a:gd name="connsiteY468" fmla="*/ 5760640 h 6858000"/>
              <a:gd name="connsiteX469" fmla="*/ 759711 w 7934757"/>
              <a:gd name="connsiteY469" fmla="*/ 5676228 h 6858000"/>
              <a:gd name="connsiteX470" fmla="*/ 422066 w 7934757"/>
              <a:gd name="connsiteY470" fmla="*/ 5676228 h 6858000"/>
              <a:gd name="connsiteX471" fmla="*/ 506480 w 7934757"/>
              <a:gd name="connsiteY471" fmla="*/ 5760640 h 6858000"/>
              <a:gd name="connsiteX472" fmla="*/ 422066 w 7934757"/>
              <a:gd name="connsiteY472" fmla="*/ 5845053 h 6858000"/>
              <a:gd name="connsiteX473" fmla="*/ 337653 w 7934757"/>
              <a:gd name="connsiteY473" fmla="*/ 5760640 h 6858000"/>
              <a:gd name="connsiteX474" fmla="*/ 422066 w 7934757"/>
              <a:gd name="connsiteY474" fmla="*/ 5676228 h 6858000"/>
              <a:gd name="connsiteX475" fmla="*/ 84412 w 7934757"/>
              <a:gd name="connsiteY475" fmla="*/ 5676228 h 6858000"/>
              <a:gd name="connsiteX476" fmla="*/ 168826 w 7934757"/>
              <a:gd name="connsiteY476" fmla="*/ 5760640 h 6858000"/>
              <a:gd name="connsiteX477" fmla="*/ 84412 w 7934757"/>
              <a:gd name="connsiteY477" fmla="*/ 5845053 h 6858000"/>
              <a:gd name="connsiteX478" fmla="*/ 0 w 7934757"/>
              <a:gd name="connsiteY478" fmla="*/ 5760640 h 6858000"/>
              <a:gd name="connsiteX479" fmla="*/ 84412 w 7934757"/>
              <a:gd name="connsiteY479" fmla="*/ 5676228 h 6858000"/>
              <a:gd name="connsiteX480" fmla="*/ 7850345 w 7934757"/>
              <a:gd name="connsiteY480" fmla="*/ 5338579 h 6858000"/>
              <a:gd name="connsiteX481" fmla="*/ 7934757 w 7934757"/>
              <a:gd name="connsiteY481" fmla="*/ 5422991 h 6858000"/>
              <a:gd name="connsiteX482" fmla="*/ 7850345 w 7934757"/>
              <a:gd name="connsiteY482" fmla="*/ 5507404 h 6858000"/>
              <a:gd name="connsiteX483" fmla="*/ 7765933 w 7934757"/>
              <a:gd name="connsiteY483" fmla="*/ 5422991 h 6858000"/>
              <a:gd name="connsiteX484" fmla="*/ 7850345 w 7934757"/>
              <a:gd name="connsiteY484" fmla="*/ 5338579 h 6858000"/>
              <a:gd name="connsiteX485" fmla="*/ 7512695 w 7934757"/>
              <a:gd name="connsiteY485" fmla="*/ 5338579 h 6858000"/>
              <a:gd name="connsiteX486" fmla="*/ 7597109 w 7934757"/>
              <a:gd name="connsiteY486" fmla="*/ 5422991 h 6858000"/>
              <a:gd name="connsiteX487" fmla="*/ 7512695 w 7934757"/>
              <a:gd name="connsiteY487" fmla="*/ 5507404 h 6858000"/>
              <a:gd name="connsiteX488" fmla="*/ 7428283 w 7934757"/>
              <a:gd name="connsiteY488" fmla="*/ 5422991 h 6858000"/>
              <a:gd name="connsiteX489" fmla="*/ 7512695 w 7934757"/>
              <a:gd name="connsiteY489" fmla="*/ 5338579 h 6858000"/>
              <a:gd name="connsiteX490" fmla="*/ 7175045 w 7934757"/>
              <a:gd name="connsiteY490" fmla="*/ 5338579 h 6858000"/>
              <a:gd name="connsiteX491" fmla="*/ 7259458 w 7934757"/>
              <a:gd name="connsiteY491" fmla="*/ 5422991 h 6858000"/>
              <a:gd name="connsiteX492" fmla="*/ 7175045 w 7934757"/>
              <a:gd name="connsiteY492" fmla="*/ 5507404 h 6858000"/>
              <a:gd name="connsiteX493" fmla="*/ 7090633 w 7934757"/>
              <a:gd name="connsiteY493" fmla="*/ 5422991 h 6858000"/>
              <a:gd name="connsiteX494" fmla="*/ 7175045 w 7934757"/>
              <a:gd name="connsiteY494" fmla="*/ 5338579 h 6858000"/>
              <a:gd name="connsiteX495" fmla="*/ 6837397 w 7934757"/>
              <a:gd name="connsiteY495" fmla="*/ 5338579 h 6858000"/>
              <a:gd name="connsiteX496" fmla="*/ 6921809 w 7934757"/>
              <a:gd name="connsiteY496" fmla="*/ 5422991 h 6858000"/>
              <a:gd name="connsiteX497" fmla="*/ 6837397 w 7934757"/>
              <a:gd name="connsiteY497" fmla="*/ 5507404 h 6858000"/>
              <a:gd name="connsiteX498" fmla="*/ 6752985 w 7934757"/>
              <a:gd name="connsiteY498" fmla="*/ 5422991 h 6858000"/>
              <a:gd name="connsiteX499" fmla="*/ 6837397 w 7934757"/>
              <a:gd name="connsiteY499" fmla="*/ 5338579 h 6858000"/>
              <a:gd name="connsiteX500" fmla="*/ 6499747 w 7934757"/>
              <a:gd name="connsiteY500" fmla="*/ 5338579 h 6858000"/>
              <a:gd name="connsiteX501" fmla="*/ 6584161 w 7934757"/>
              <a:gd name="connsiteY501" fmla="*/ 5422991 h 6858000"/>
              <a:gd name="connsiteX502" fmla="*/ 6499747 w 7934757"/>
              <a:gd name="connsiteY502" fmla="*/ 5507404 h 6858000"/>
              <a:gd name="connsiteX503" fmla="*/ 6415335 w 7934757"/>
              <a:gd name="connsiteY503" fmla="*/ 5422991 h 6858000"/>
              <a:gd name="connsiteX504" fmla="*/ 6499747 w 7934757"/>
              <a:gd name="connsiteY504" fmla="*/ 5338579 h 6858000"/>
              <a:gd name="connsiteX505" fmla="*/ 6162098 w 7934757"/>
              <a:gd name="connsiteY505" fmla="*/ 5338579 h 6858000"/>
              <a:gd name="connsiteX506" fmla="*/ 6246510 w 7934757"/>
              <a:gd name="connsiteY506" fmla="*/ 5422991 h 6858000"/>
              <a:gd name="connsiteX507" fmla="*/ 6162098 w 7934757"/>
              <a:gd name="connsiteY507" fmla="*/ 5507404 h 6858000"/>
              <a:gd name="connsiteX508" fmla="*/ 6077686 w 7934757"/>
              <a:gd name="connsiteY508" fmla="*/ 5422991 h 6858000"/>
              <a:gd name="connsiteX509" fmla="*/ 6162098 w 7934757"/>
              <a:gd name="connsiteY509" fmla="*/ 5338579 h 6858000"/>
              <a:gd name="connsiteX510" fmla="*/ 5824449 w 7934757"/>
              <a:gd name="connsiteY510" fmla="*/ 5338579 h 6858000"/>
              <a:gd name="connsiteX511" fmla="*/ 5908861 w 7934757"/>
              <a:gd name="connsiteY511" fmla="*/ 5422991 h 6858000"/>
              <a:gd name="connsiteX512" fmla="*/ 5824449 w 7934757"/>
              <a:gd name="connsiteY512" fmla="*/ 5507404 h 6858000"/>
              <a:gd name="connsiteX513" fmla="*/ 5740037 w 7934757"/>
              <a:gd name="connsiteY513" fmla="*/ 5422991 h 6858000"/>
              <a:gd name="connsiteX514" fmla="*/ 5824449 w 7934757"/>
              <a:gd name="connsiteY514" fmla="*/ 5338579 h 6858000"/>
              <a:gd name="connsiteX515" fmla="*/ 5486800 w 7934757"/>
              <a:gd name="connsiteY515" fmla="*/ 5338579 h 6858000"/>
              <a:gd name="connsiteX516" fmla="*/ 5571212 w 7934757"/>
              <a:gd name="connsiteY516" fmla="*/ 5422991 h 6858000"/>
              <a:gd name="connsiteX517" fmla="*/ 5486800 w 7934757"/>
              <a:gd name="connsiteY517" fmla="*/ 5507404 h 6858000"/>
              <a:gd name="connsiteX518" fmla="*/ 5402388 w 7934757"/>
              <a:gd name="connsiteY518" fmla="*/ 5422991 h 6858000"/>
              <a:gd name="connsiteX519" fmla="*/ 5486800 w 7934757"/>
              <a:gd name="connsiteY519" fmla="*/ 5338579 h 6858000"/>
              <a:gd name="connsiteX520" fmla="*/ 5149151 w 7934757"/>
              <a:gd name="connsiteY520" fmla="*/ 5338579 h 6858000"/>
              <a:gd name="connsiteX521" fmla="*/ 5233563 w 7934757"/>
              <a:gd name="connsiteY521" fmla="*/ 5422991 h 6858000"/>
              <a:gd name="connsiteX522" fmla="*/ 5149151 w 7934757"/>
              <a:gd name="connsiteY522" fmla="*/ 5507404 h 6858000"/>
              <a:gd name="connsiteX523" fmla="*/ 5064739 w 7934757"/>
              <a:gd name="connsiteY523" fmla="*/ 5422991 h 6858000"/>
              <a:gd name="connsiteX524" fmla="*/ 5149151 w 7934757"/>
              <a:gd name="connsiteY524" fmla="*/ 5338579 h 6858000"/>
              <a:gd name="connsiteX525" fmla="*/ 4811502 w 7934757"/>
              <a:gd name="connsiteY525" fmla="*/ 5338579 h 6858000"/>
              <a:gd name="connsiteX526" fmla="*/ 4895914 w 7934757"/>
              <a:gd name="connsiteY526" fmla="*/ 5422991 h 6858000"/>
              <a:gd name="connsiteX527" fmla="*/ 4811502 w 7934757"/>
              <a:gd name="connsiteY527" fmla="*/ 5507404 h 6858000"/>
              <a:gd name="connsiteX528" fmla="*/ 4727090 w 7934757"/>
              <a:gd name="connsiteY528" fmla="*/ 5422991 h 6858000"/>
              <a:gd name="connsiteX529" fmla="*/ 4811502 w 7934757"/>
              <a:gd name="connsiteY529" fmla="*/ 5338579 h 6858000"/>
              <a:gd name="connsiteX530" fmla="*/ 4473853 w 7934757"/>
              <a:gd name="connsiteY530" fmla="*/ 5338579 h 6858000"/>
              <a:gd name="connsiteX531" fmla="*/ 4558265 w 7934757"/>
              <a:gd name="connsiteY531" fmla="*/ 5422991 h 6858000"/>
              <a:gd name="connsiteX532" fmla="*/ 4473853 w 7934757"/>
              <a:gd name="connsiteY532" fmla="*/ 5507404 h 6858000"/>
              <a:gd name="connsiteX533" fmla="*/ 4389440 w 7934757"/>
              <a:gd name="connsiteY533" fmla="*/ 5422991 h 6858000"/>
              <a:gd name="connsiteX534" fmla="*/ 4473853 w 7934757"/>
              <a:gd name="connsiteY534" fmla="*/ 5338579 h 6858000"/>
              <a:gd name="connsiteX535" fmla="*/ 4136203 w 7934757"/>
              <a:gd name="connsiteY535" fmla="*/ 5338579 h 6858000"/>
              <a:gd name="connsiteX536" fmla="*/ 4220615 w 7934757"/>
              <a:gd name="connsiteY536" fmla="*/ 5422991 h 6858000"/>
              <a:gd name="connsiteX537" fmla="*/ 4136203 w 7934757"/>
              <a:gd name="connsiteY537" fmla="*/ 5507404 h 6858000"/>
              <a:gd name="connsiteX538" fmla="*/ 4051791 w 7934757"/>
              <a:gd name="connsiteY538" fmla="*/ 5422991 h 6858000"/>
              <a:gd name="connsiteX539" fmla="*/ 4136203 w 7934757"/>
              <a:gd name="connsiteY539" fmla="*/ 5338579 h 6858000"/>
              <a:gd name="connsiteX540" fmla="*/ 3798554 w 7934757"/>
              <a:gd name="connsiteY540" fmla="*/ 5338579 h 6858000"/>
              <a:gd name="connsiteX541" fmla="*/ 3882966 w 7934757"/>
              <a:gd name="connsiteY541" fmla="*/ 5422991 h 6858000"/>
              <a:gd name="connsiteX542" fmla="*/ 3798554 w 7934757"/>
              <a:gd name="connsiteY542" fmla="*/ 5507404 h 6858000"/>
              <a:gd name="connsiteX543" fmla="*/ 3714142 w 7934757"/>
              <a:gd name="connsiteY543" fmla="*/ 5422991 h 6858000"/>
              <a:gd name="connsiteX544" fmla="*/ 3798554 w 7934757"/>
              <a:gd name="connsiteY544" fmla="*/ 5338579 h 6858000"/>
              <a:gd name="connsiteX545" fmla="*/ 3460905 w 7934757"/>
              <a:gd name="connsiteY545" fmla="*/ 5338579 h 6858000"/>
              <a:gd name="connsiteX546" fmla="*/ 3545317 w 7934757"/>
              <a:gd name="connsiteY546" fmla="*/ 5422991 h 6858000"/>
              <a:gd name="connsiteX547" fmla="*/ 3460905 w 7934757"/>
              <a:gd name="connsiteY547" fmla="*/ 5507404 h 6858000"/>
              <a:gd name="connsiteX548" fmla="*/ 3376493 w 7934757"/>
              <a:gd name="connsiteY548" fmla="*/ 5422991 h 6858000"/>
              <a:gd name="connsiteX549" fmla="*/ 3460905 w 7934757"/>
              <a:gd name="connsiteY549" fmla="*/ 5338579 h 6858000"/>
              <a:gd name="connsiteX550" fmla="*/ 3123255 w 7934757"/>
              <a:gd name="connsiteY550" fmla="*/ 5338579 h 6858000"/>
              <a:gd name="connsiteX551" fmla="*/ 3207668 w 7934757"/>
              <a:gd name="connsiteY551" fmla="*/ 5422991 h 6858000"/>
              <a:gd name="connsiteX552" fmla="*/ 3123255 w 7934757"/>
              <a:gd name="connsiteY552" fmla="*/ 5507404 h 6858000"/>
              <a:gd name="connsiteX553" fmla="*/ 3038843 w 7934757"/>
              <a:gd name="connsiteY553" fmla="*/ 5422991 h 6858000"/>
              <a:gd name="connsiteX554" fmla="*/ 3123255 w 7934757"/>
              <a:gd name="connsiteY554" fmla="*/ 5338579 h 6858000"/>
              <a:gd name="connsiteX555" fmla="*/ 2785607 w 7934757"/>
              <a:gd name="connsiteY555" fmla="*/ 5338579 h 6858000"/>
              <a:gd name="connsiteX556" fmla="*/ 2870019 w 7934757"/>
              <a:gd name="connsiteY556" fmla="*/ 5422991 h 6858000"/>
              <a:gd name="connsiteX557" fmla="*/ 2785607 w 7934757"/>
              <a:gd name="connsiteY557" fmla="*/ 5507404 h 6858000"/>
              <a:gd name="connsiteX558" fmla="*/ 2701195 w 7934757"/>
              <a:gd name="connsiteY558" fmla="*/ 5422991 h 6858000"/>
              <a:gd name="connsiteX559" fmla="*/ 2785607 w 7934757"/>
              <a:gd name="connsiteY559" fmla="*/ 5338579 h 6858000"/>
              <a:gd name="connsiteX560" fmla="*/ 2447957 w 7934757"/>
              <a:gd name="connsiteY560" fmla="*/ 5338579 h 6858000"/>
              <a:gd name="connsiteX561" fmla="*/ 2532369 w 7934757"/>
              <a:gd name="connsiteY561" fmla="*/ 5422991 h 6858000"/>
              <a:gd name="connsiteX562" fmla="*/ 2447957 w 7934757"/>
              <a:gd name="connsiteY562" fmla="*/ 5507404 h 6858000"/>
              <a:gd name="connsiteX563" fmla="*/ 2363545 w 7934757"/>
              <a:gd name="connsiteY563" fmla="*/ 5422991 h 6858000"/>
              <a:gd name="connsiteX564" fmla="*/ 2447957 w 7934757"/>
              <a:gd name="connsiteY564" fmla="*/ 5338579 h 6858000"/>
              <a:gd name="connsiteX565" fmla="*/ 2110308 w 7934757"/>
              <a:gd name="connsiteY565" fmla="*/ 5338579 h 6858000"/>
              <a:gd name="connsiteX566" fmla="*/ 2194721 w 7934757"/>
              <a:gd name="connsiteY566" fmla="*/ 5422991 h 6858000"/>
              <a:gd name="connsiteX567" fmla="*/ 2110308 w 7934757"/>
              <a:gd name="connsiteY567" fmla="*/ 5507404 h 6858000"/>
              <a:gd name="connsiteX568" fmla="*/ 2025896 w 7934757"/>
              <a:gd name="connsiteY568" fmla="*/ 5422991 h 6858000"/>
              <a:gd name="connsiteX569" fmla="*/ 2110308 w 7934757"/>
              <a:gd name="connsiteY569" fmla="*/ 5338579 h 6858000"/>
              <a:gd name="connsiteX570" fmla="*/ 1772659 w 7934757"/>
              <a:gd name="connsiteY570" fmla="*/ 5338579 h 6858000"/>
              <a:gd name="connsiteX571" fmla="*/ 1857071 w 7934757"/>
              <a:gd name="connsiteY571" fmla="*/ 5422991 h 6858000"/>
              <a:gd name="connsiteX572" fmla="*/ 1772659 w 7934757"/>
              <a:gd name="connsiteY572" fmla="*/ 5507404 h 6858000"/>
              <a:gd name="connsiteX573" fmla="*/ 1688247 w 7934757"/>
              <a:gd name="connsiteY573" fmla="*/ 5422991 h 6858000"/>
              <a:gd name="connsiteX574" fmla="*/ 1772659 w 7934757"/>
              <a:gd name="connsiteY574" fmla="*/ 5338579 h 6858000"/>
              <a:gd name="connsiteX575" fmla="*/ 1435014 w 7934757"/>
              <a:gd name="connsiteY575" fmla="*/ 5338579 h 6858000"/>
              <a:gd name="connsiteX576" fmla="*/ 1519422 w 7934757"/>
              <a:gd name="connsiteY576" fmla="*/ 5422991 h 6858000"/>
              <a:gd name="connsiteX577" fmla="*/ 1435014 w 7934757"/>
              <a:gd name="connsiteY577" fmla="*/ 5507404 h 6858000"/>
              <a:gd name="connsiteX578" fmla="*/ 1350601 w 7934757"/>
              <a:gd name="connsiteY578" fmla="*/ 5422991 h 6858000"/>
              <a:gd name="connsiteX579" fmla="*/ 1435014 w 7934757"/>
              <a:gd name="connsiteY579" fmla="*/ 5338579 h 6858000"/>
              <a:gd name="connsiteX580" fmla="*/ 1097361 w 7934757"/>
              <a:gd name="connsiteY580" fmla="*/ 5338579 h 6858000"/>
              <a:gd name="connsiteX581" fmla="*/ 1181773 w 7934757"/>
              <a:gd name="connsiteY581" fmla="*/ 5422991 h 6858000"/>
              <a:gd name="connsiteX582" fmla="*/ 1097361 w 7934757"/>
              <a:gd name="connsiteY582" fmla="*/ 5507404 h 6858000"/>
              <a:gd name="connsiteX583" fmla="*/ 1012948 w 7934757"/>
              <a:gd name="connsiteY583" fmla="*/ 5422991 h 6858000"/>
              <a:gd name="connsiteX584" fmla="*/ 1097361 w 7934757"/>
              <a:gd name="connsiteY584" fmla="*/ 5338579 h 6858000"/>
              <a:gd name="connsiteX585" fmla="*/ 759711 w 7934757"/>
              <a:gd name="connsiteY585" fmla="*/ 5338579 h 6858000"/>
              <a:gd name="connsiteX586" fmla="*/ 844124 w 7934757"/>
              <a:gd name="connsiteY586" fmla="*/ 5422991 h 6858000"/>
              <a:gd name="connsiteX587" fmla="*/ 759711 w 7934757"/>
              <a:gd name="connsiteY587" fmla="*/ 5507404 h 6858000"/>
              <a:gd name="connsiteX588" fmla="*/ 675299 w 7934757"/>
              <a:gd name="connsiteY588" fmla="*/ 5422991 h 6858000"/>
              <a:gd name="connsiteX589" fmla="*/ 759711 w 7934757"/>
              <a:gd name="connsiteY589" fmla="*/ 5338579 h 6858000"/>
              <a:gd name="connsiteX590" fmla="*/ 422066 w 7934757"/>
              <a:gd name="connsiteY590" fmla="*/ 5338579 h 6858000"/>
              <a:gd name="connsiteX591" fmla="*/ 506480 w 7934757"/>
              <a:gd name="connsiteY591" fmla="*/ 5422991 h 6858000"/>
              <a:gd name="connsiteX592" fmla="*/ 422066 w 7934757"/>
              <a:gd name="connsiteY592" fmla="*/ 5507404 h 6858000"/>
              <a:gd name="connsiteX593" fmla="*/ 337653 w 7934757"/>
              <a:gd name="connsiteY593" fmla="*/ 5422991 h 6858000"/>
              <a:gd name="connsiteX594" fmla="*/ 422066 w 7934757"/>
              <a:gd name="connsiteY594" fmla="*/ 5338579 h 6858000"/>
              <a:gd name="connsiteX595" fmla="*/ 84412 w 7934757"/>
              <a:gd name="connsiteY595" fmla="*/ 5338579 h 6858000"/>
              <a:gd name="connsiteX596" fmla="*/ 168826 w 7934757"/>
              <a:gd name="connsiteY596" fmla="*/ 5422991 h 6858000"/>
              <a:gd name="connsiteX597" fmla="*/ 84412 w 7934757"/>
              <a:gd name="connsiteY597" fmla="*/ 5507404 h 6858000"/>
              <a:gd name="connsiteX598" fmla="*/ 0 w 7934757"/>
              <a:gd name="connsiteY598" fmla="*/ 5422991 h 6858000"/>
              <a:gd name="connsiteX599" fmla="*/ 84412 w 7934757"/>
              <a:gd name="connsiteY599" fmla="*/ 5338579 h 6858000"/>
              <a:gd name="connsiteX600" fmla="*/ 7850345 w 7934757"/>
              <a:gd name="connsiteY600" fmla="*/ 5000930 h 6858000"/>
              <a:gd name="connsiteX601" fmla="*/ 7934757 w 7934757"/>
              <a:gd name="connsiteY601" fmla="*/ 5085342 h 6858000"/>
              <a:gd name="connsiteX602" fmla="*/ 7850345 w 7934757"/>
              <a:gd name="connsiteY602" fmla="*/ 5169754 h 6858000"/>
              <a:gd name="connsiteX603" fmla="*/ 7765933 w 7934757"/>
              <a:gd name="connsiteY603" fmla="*/ 5085342 h 6858000"/>
              <a:gd name="connsiteX604" fmla="*/ 7850345 w 7934757"/>
              <a:gd name="connsiteY604" fmla="*/ 5000930 h 6858000"/>
              <a:gd name="connsiteX605" fmla="*/ 7512695 w 7934757"/>
              <a:gd name="connsiteY605" fmla="*/ 5000930 h 6858000"/>
              <a:gd name="connsiteX606" fmla="*/ 7597109 w 7934757"/>
              <a:gd name="connsiteY606" fmla="*/ 5085342 h 6858000"/>
              <a:gd name="connsiteX607" fmla="*/ 7512695 w 7934757"/>
              <a:gd name="connsiteY607" fmla="*/ 5169754 h 6858000"/>
              <a:gd name="connsiteX608" fmla="*/ 7428283 w 7934757"/>
              <a:gd name="connsiteY608" fmla="*/ 5085342 h 6858000"/>
              <a:gd name="connsiteX609" fmla="*/ 7512695 w 7934757"/>
              <a:gd name="connsiteY609" fmla="*/ 5000930 h 6858000"/>
              <a:gd name="connsiteX610" fmla="*/ 7175045 w 7934757"/>
              <a:gd name="connsiteY610" fmla="*/ 5000930 h 6858000"/>
              <a:gd name="connsiteX611" fmla="*/ 7259458 w 7934757"/>
              <a:gd name="connsiteY611" fmla="*/ 5085342 h 6858000"/>
              <a:gd name="connsiteX612" fmla="*/ 7175045 w 7934757"/>
              <a:gd name="connsiteY612" fmla="*/ 5169754 h 6858000"/>
              <a:gd name="connsiteX613" fmla="*/ 7090633 w 7934757"/>
              <a:gd name="connsiteY613" fmla="*/ 5085342 h 6858000"/>
              <a:gd name="connsiteX614" fmla="*/ 7175045 w 7934757"/>
              <a:gd name="connsiteY614" fmla="*/ 5000930 h 6858000"/>
              <a:gd name="connsiteX615" fmla="*/ 6837397 w 7934757"/>
              <a:gd name="connsiteY615" fmla="*/ 5000930 h 6858000"/>
              <a:gd name="connsiteX616" fmla="*/ 6921809 w 7934757"/>
              <a:gd name="connsiteY616" fmla="*/ 5085342 h 6858000"/>
              <a:gd name="connsiteX617" fmla="*/ 6837397 w 7934757"/>
              <a:gd name="connsiteY617" fmla="*/ 5169754 h 6858000"/>
              <a:gd name="connsiteX618" fmla="*/ 6752985 w 7934757"/>
              <a:gd name="connsiteY618" fmla="*/ 5085342 h 6858000"/>
              <a:gd name="connsiteX619" fmla="*/ 6837397 w 7934757"/>
              <a:gd name="connsiteY619" fmla="*/ 5000930 h 6858000"/>
              <a:gd name="connsiteX620" fmla="*/ 6499747 w 7934757"/>
              <a:gd name="connsiteY620" fmla="*/ 5000930 h 6858000"/>
              <a:gd name="connsiteX621" fmla="*/ 6584161 w 7934757"/>
              <a:gd name="connsiteY621" fmla="*/ 5085342 h 6858000"/>
              <a:gd name="connsiteX622" fmla="*/ 6499747 w 7934757"/>
              <a:gd name="connsiteY622" fmla="*/ 5169754 h 6858000"/>
              <a:gd name="connsiteX623" fmla="*/ 6415335 w 7934757"/>
              <a:gd name="connsiteY623" fmla="*/ 5085342 h 6858000"/>
              <a:gd name="connsiteX624" fmla="*/ 6499747 w 7934757"/>
              <a:gd name="connsiteY624" fmla="*/ 5000930 h 6858000"/>
              <a:gd name="connsiteX625" fmla="*/ 6162098 w 7934757"/>
              <a:gd name="connsiteY625" fmla="*/ 5000930 h 6858000"/>
              <a:gd name="connsiteX626" fmla="*/ 6246510 w 7934757"/>
              <a:gd name="connsiteY626" fmla="*/ 5085342 h 6858000"/>
              <a:gd name="connsiteX627" fmla="*/ 6162098 w 7934757"/>
              <a:gd name="connsiteY627" fmla="*/ 5169754 h 6858000"/>
              <a:gd name="connsiteX628" fmla="*/ 6077686 w 7934757"/>
              <a:gd name="connsiteY628" fmla="*/ 5085342 h 6858000"/>
              <a:gd name="connsiteX629" fmla="*/ 6162098 w 7934757"/>
              <a:gd name="connsiteY629" fmla="*/ 5000930 h 6858000"/>
              <a:gd name="connsiteX630" fmla="*/ 5824449 w 7934757"/>
              <a:gd name="connsiteY630" fmla="*/ 5000930 h 6858000"/>
              <a:gd name="connsiteX631" fmla="*/ 5908861 w 7934757"/>
              <a:gd name="connsiteY631" fmla="*/ 5085342 h 6858000"/>
              <a:gd name="connsiteX632" fmla="*/ 5824449 w 7934757"/>
              <a:gd name="connsiteY632" fmla="*/ 5169754 h 6858000"/>
              <a:gd name="connsiteX633" fmla="*/ 5740037 w 7934757"/>
              <a:gd name="connsiteY633" fmla="*/ 5085342 h 6858000"/>
              <a:gd name="connsiteX634" fmla="*/ 5824449 w 7934757"/>
              <a:gd name="connsiteY634" fmla="*/ 5000930 h 6858000"/>
              <a:gd name="connsiteX635" fmla="*/ 5486800 w 7934757"/>
              <a:gd name="connsiteY635" fmla="*/ 5000930 h 6858000"/>
              <a:gd name="connsiteX636" fmla="*/ 5571212 w 7934757"/>
              <a:gd name="connsiteY636" fmla="*/ 5085342 h 6858000"/>
              <a:gd name="connsiteX637" fmla="*/ 5486800 w 7934757"/>
              <a:gd name="connsiteY637" fmla="*/ 5169754 h 6858000"/>
              <a:gd name="connsiteX638" fmla="*/ 5402388 w 7934757"/>
              <a:gd name="connsiteY638" fmla="*/ 5085342 h 6858000"/>
              <a:gd name="connsiteX639" fmla="*/ 5486800 w 7934757"/>
              <a:gd name="connsiteY639" fmla="*/ 5000930 h 6858000"/>
              <a:gd name="connsiteX640" fmla="*/ 5149151 w 7934757"/>
              <a:gd name="connsiteY640" fmla="*/ 5000930 h 6858000"/>
              <a:gd name="connsiteX641" fmla="*/ 5233563 w 7934757"/>
              <a:gd name="connsiteY641" fmla="*/ 5085342 h 6858000"/>
              <a:gd name="connsiteX642" fmla="*/ 5149151 w 7934757"/>
              <a:gd name="connsiteY642" fmla="*/ 5169754 h 6858000"/>
              <a:gd name="connsiteX643" fmla="*/ 5064739 w 7934757"/>
              <a:gd name="connsiteY643" fmla="*/ 5085342 h 6858000"/>
              <a:gd name="connsiteX644" fmla="*/ 5149151 w 7934757"/>
              <a:gd name="connsiteY644" fmla="*/ 5000930 h 6858000"/>
              <a:gd name="connsiteX645" fmla="*/ 4811502 w 7934757"/>
              <a:gd name="connsiteY645" fmla="*/ 5000930 h 6858000"/>
              <a:gd name="connsiteX646" fmla="*/ 4895914 w 7934757"/>
              <a:gd name="connsiteY646" fmla="*/ 5085342 h 6858000"/>
              <a:gd name="connsiteX647" fmla="*/ 4811502 w 7934757"/>
              <a:gd name="connsiteY647" fmla="*/ 5169754 h 6858000"/>
              <a:gd name="connsiteX648" fmla="*/ 4727090 w 7934757"/>
              <a:gd name="connsiteY648" fmla="*/ 5085342 h 6858000"/>
              <a:gd name="connsiteX649" fmla="*/ 4811502 w 7934757"/>
              <a:gd name="connsiteY649" fmla="*/ 5000930 h 6858000"/>
              <a:gd name="connsiteX650" fmla="*/ 4473853 w 7934757"/>
              <a:gd name="connsiteY650" fmla="*/ 5000930 h 6858000"/>
              <a:gd name="connsiteX651" fmla="*/ 4558265 w 7934757"/>
              <a:gd name="connsiteY651" fmla="*/ 5085342 h 6858000"/>
              <a:gd name="connsiteX652" fmla="*/ 4473853 w 7934757"/>
              <a:gd name="connsiteY652" fmla="*/ 5169754 h 6858000"/>
              <a:gd name="connsiteX653" fmla="*/ 4389440 w 7934757"/>
              <a:gd name="connsiteY653" fmla="*/ 5085342 h 6858000"/>
              <a:gd name="connsiteX654" fmla="*/ 4473853 w 7934757"/>
              <a:gd name="connsiteY654" fmla="*/ 5000930 h 6858000"/>
              <a:gd name="connsiteX655" fmla="*/ 4136203 w 7934757"/>
              <a:gd name="connsiteY655" fmla="*/ 5000930 h 6858000"/>
              <a:gd name="connsiteX656" fmla="*/ 4220615 w 7934757"/>
              <a:gd name="connsiteY656" fmla="*/ 5085342 h 6858000"/>
              <a:gd name="connsiteX657" fmla="*/ 4136203 w 7934757"/>
              <a:gd name="connsiteY657" fmla="*/ 5169754 h 6858000"/>
              <a:gd name="connsiteX658" fmla="*/ 4051791 w 7934757"/>
              <a:gd name="connsiteY658" fmla="*/ 5085342 h 6858000"/>
              <a:gd name="connsiteX659" fmla="*/ 4136203 w 7934757"/>
              <a:gd name="connsiteY659" fmla="*/ 5000930 h 6858000"/>
              <a:gd name="connsiteX660" fmla="*/ 3798554 w 7934757"/>
              <a:gd name="connsiteY660" fmla="*/ 5000930 h 6858000"/>
              <a:gd name="connsiteX661" fmla="*/ 3882966 w 7934757"/>
              <a:gd name="connsiteY661" fmla="*/ 5085342 h 6858000"/>
              <a:gd name="connsiteX662" fmla="*/ 3798554 w 7934757"/>
              <a:gd name="connsiteY662" fmla="*/ 5169754 h 6858000"/>
              <a:gd name="connsiteX663" fmla="*/ 3714142 w 7934757"/>
              <a:gd name="connsiteY663" fmla="*/ 5085342 h 6858000"/>
              <a:gd name="connsiteX664" fmla="*/ 3798554 w 7934757"/>
              <a:gd name="connsiteY664" fmla="*/ 5000930 h 6858000"/>
              <a:gd name="connsiteX665" fmla="*/ 3460905 w 7934757"/>
              <a:gd name="connsiteY665" fmla="*/ 5000930 h 6858000"/>
              <a:gd name="connsiteX666" fmla="*/ 3545317 w 7934757"/>
              <a:gd name="connsiteY666" fmla="*/ 5085342 h 6858000"/>
              <a:gd name="connsiteX667" fmla="*/ 3460905 w 7934757"/>
              <a:gd name="connsiteY667" fmla="*/ 5169754 h 6858000"/>
              <a:gd name="connsiteX668" fmla="*/ 3376493 w 7934757"/>
              <a:gd name="connsiteY668" fmla="*/ 5085342 h 6858000"/>
              <a:gd name="connsiteX669" fmla="*/ 3460905 w 7934757"/>
              <a:gd name="connsiteY669" fmla="*/ 5000930 h 6858000"/>
              <a:gd name="connsiteX670" fmla="*/ 3123255 w 7934757"/>
              <a:gd name="connsiteY670" fmla="*/ 5000930 h 6858000"/>
              <a:gd name="connsiteX671" fmla="*/ 3207668 w 7934757"/>
              <a:gd name="connsiteY671" fmla="*/ 5085342 h 6858000"/>
              <a:gd name="connsiteX672" fmla="*/ 3123255 w 7934757"/>
              <a:gd name="connsiteY672" fmla="*/ 5169754 h 6858000"/>
              <a:gd name="connsiteX673" fmla="*/ 3038843 w 7934757"/>
              <a:gd name="connsiteY673" fmla="*/ 5085342 h 6858000"/>
              <a:gd name="connsiteX674" fmla="*/ 3123255 w 7934757"/>
              <a:gd name="connsiteY674" fmla="*/ 5000930 h 6858000"/>
              <a:gd name="connsiteX675" fmla="*/ 2785607 w 7934757"/>
              <a:gd name="connsiteY675" fmla="*/ 5000930 h 6858000"/>
              <a:gd name="connsiteX676" fmla="*/ 2870019 w 7934757"/>
              <a:gd name="connsiteY676" fmla="*/ 5085342 h 6858000"/>
              <a:gd name="connsiteX677" fmla="*/ 2785607 w 7934757"/>
              <a:gd name="connsiteY677" fmla="*/ 5169754 h 6858000"/>
              <a:gd name="connsiteX678" fmla="*/ 2701195 w 7934757"/>
              <a:gd name="connsiteY678" fmla="*/ 5085342 h 6858000"/>
              <a:gd name="connsiteX679" fmla="*/ 2785607 w 7934757"/>
              <a:gd name="connsiteY679" fmla="*/ 5000930 h 6858000"/>
              <a:gd name="connsiteX680" fmla="*/ 2447957 w 7934757"/>
              <a:gd name="connsiteY680" fmla="*/ 5000930 h 6858000"/>
              <a:gd name="connsiteX681" fmla="*/ 2532369 w 7934757"/>
              <a:gd name="connsiteY681" fmla="*/ 5085342 h 6858000"/>
              <a:gd name="connsiteX682" fmla="*/ 2447957 w 7934757"/>
              <a:gd name="connsiteY682" fmla="*/ 5169754 h 6858000"/>
              <a:gd name="connsiteX683" fmla="*/ 2363545 w 7934757"/>
              <a:gd name="connsiteY683" fmla="*/ 5085342 h 6858000"/>
              <a:gd name="connsiteX684" fmla="*/ 2447957 w 7934757"/>
              <a:gd name="connsiteY684" fmla="*/ 5000930 h 6858000"/>
              <a:gd name="connsiteX685" fmla="*/ 2110308 w 7934757"/>
              <a:gd name="connsiteY685" fmla="*/ 5000930 h 6858000"/>
              <a:gd name="connsiteX686" fmla="*/ 2194721 w 7934757"/>
              <a:gd name="connsiteY686" fmla="*/ 5085342 h 6858000"/>
              <a:gd name="connsiteX687" fmla="*/ 2110308 w 7934757"/>
              <a:gd name="connsiteY687" fmla="*/ 5169754 h 6858000"/>
              <a:gd name="connsiteX688" fmla="*/ 2025896 w 7934757"/>
              <a:gd name="connsiteY688" fmla="*/ 5085342 h 6858000"/>
              <a:gd name="connsiteX689" fmla="*/ 2110308 w 7934757"/>
              <a:gd name="connsiteY689" fmla="*/ 5000930 h 6858000"/>
              <a:gd name="connsiteX690" fmla="*/ 1772659 w 7934757"/>
              <a:gd name="connsiteY690" fmla="*/ 5000930 h 6858000"/>
              <a:gd name="connsiteX691" fmla="*/ 1857071 w 7934757"/>
              <a:gd name="connsiteY691" fmla="*/ 5085342 h 6858000"/>
              <a:gd name="connsiteX692" fmla="*/ 1772659 w 7934757"/>
              <a:gd name="connsiteY692" fmla="*/ 5169754 h 6858000"/>
              <a:gd name="connsiteX693" fmla="*/ 1688247 w 7934757"/>
              <a:gd name="connsiteY693" fmla="*/ 5085342 h 6858000"/>
              <a:gd name="connsiteX694" fmla="*/ 1772659 w 7934757"/>
              <a:gd name="connsiteY694" fmla="*/ 5000930 h 6858000"/>
              <a:gd name="connsiteX695" fmla="*/ 1435014 w 7934757"/>
              <a:gd name="connsiteY695" fmla="*/ 5000930 h 6858000"/>
              <a:gd name="connsiteX696" fmla="*/ 1519422 w 7934757"/>
              <a:gd name="connsiteY696" fmla="*/ 5085342 h 6858000"/>
              <a:gd name="connsiteX697" fmla="*/ 1435014 w 7934757"/>
              <a:gd name="connsiteY697" fmla="*/ 5169754 h 6858000"/>
              <a:gd name="connsiteX698" fmla="*/ 1350601 w 7934757"/>
              <a:gd name="connsiteY698" fmla="*/ 5085342 h 6858000"/>
              <a:gd name="connsiteX699" fmla="*/ 1435014 w 7934757"/>
              <a:gd name="connsiteY699" fmla="*/ 5000930 h 6858000"/>
              <a:gd name="connsiteX700" fmla="*/ 1097361 w 7934757"/>
              <a:gd name="connsiteY700" fmla="*/ 5000930 h 6858000"/>
              <a:gd name="connsiteX701" fmla="*/ 1181773 w 7934757"/>
              <a:gd name="connsiteY701" fmla="*/ 5085342 h 6858000"/>
              <a:gd name="connsiteX702" fmla="*/ 1097361 w 7934757"/>
              <a:gd name="connsiteY702" fmla="*/ 5169754 h 6858000"/>
              <a:gd name="connsiteX703" fmla="*/ 1012948 w 7934757"/>
              <a:gd name="connsiteY703" fmla="*/ 5085342 h 6858000"/>
              <a:gd name="connsiteX704" fmla="*/ 1097361 w 7934757"/>
              <a:gd name="connsiteY704" fmla="*/ 5000930 h 6858000"/>
              <a:gd name="connsiteX705" fmla="*/ 759711 w 7934757"/>
              <a:gd name="connsiteY705" fmla="*/ 5000930 h 6858000"/>
              <a:gd name="connsiteX706" fmla="*/ 844124 w 7934757"/>
              <a:gd name="connsiteY706" fmla="*/ 5085342 h 6858000"/>
              <a:gd name="connsiteX707" fmla="*/ 759711 w 7934757"/>
              <a:gd name="connsiteY707" fmla="*/ 5169754 h 6858000"/>
              <a:gd name="connsiteX708" fmla="*/ 675299 w 7934757"/>
              <a:gd name="connsiteY708" fmla="*/ 5085342 h 6858000"/>
              <a:gd name="connsiteX709" fmla="*/ 759711 w 7934757"/>
              <a:gd name="connsiteY709" fmla="*/ 5000930 h 6858000"/>
              <a:gd name="connsiteX710" fmla="*/ 422066 w 7934757"/>
              <a:gd name="connsiteY710" fmla="*/ 5000930 h 6858000"/>
              <a:gd name="connsiteX711" fmla="*/ 506480 w 7934757"/>
              <a:gd name="connsiteY711" fmla="*/ 5085342 h 6858000"/>
              <a:gd name="connsiteX712" fmla="*/ 422066 w 7934757"/>
              <a:gd name="connsiteY712" fmla="*/ 5169754 h 6858000"/>
              <a:gd name="connsiteX713" fmla="*/ 337653 w 7934757"/>
              <a:gd name="connsiteY713" fmla="*/ 5085342 h 6858000"/>
              <a:gd name="connsiteX714" fmla="*/ 422066 w 7934757"/>
              <a:gd name="connsiteY714" fmla="*/ 5000930 h 6858000"/>
              <a:gd name="connsiteX715" fmla="*/ 84412 w 7934757"/>
              <a:gd name="connsiteY715" fmla="*/ 5000930 h 6858000"/>
              <a:gd name="connsiteX716" fmla="*/ 168826 w 7934757"/>
              <a:gd name="connsiteY716" fmla="*/ 5085342 h 6858000"/>
              <a:gd name="connsiteX717" fmla="*/ 84412 w 7934757"/>
              <a:gd name="connsiteY717" fmla="*/ 5169754 h 6858000"/>
              <a:gd name="connsiteX718" fmla="*/ 0 w 7934757"/>
              <a:gd name="connsiteY718" fmla="*/ 5085342 h 6858000"/>
              <a:gd name="connsiteX719" fmla="*/ 84412 w 7934757"/>
              <a:gd name="connsiteY719" fmla="*/ 5000930 h 6858000"/>
              <a:gd name="connsiteX720" fmla="*/ 7850345 w 7934757"/>
              <a:gd name="connsiteY720" fmla="*/ 4663281 h 6858000"/>
              <a:gd name="connsiteX721" fmla="*/ 7934757 w 7934757"/>
              <a:gd name="connsiteY721" fmla="*/ 4747693 h 6858000"/>
              <a:gd name="connsiteX722" fmla="*/ 7850345 w 7934757"/>
              <a:gd name="connsiteY722" fmla="*/ 4832105 h 6858000"/>
              <a:gd name="connsiteX723" fmla="*/ 7765933 w 7934757"/>
              <a:gd name="connsiteY723" fmla="*/ 4747693 h 6858000"/>
              <a:gd name="connsiteX724" fmla="*/ 7850345 w 7934757"/>
              <a:gd name="connsiteY724" fmla="*/ 4663281 h 6858000"/>
              <a:gd name="connsiteX725" fmla="*/ 7512695 w 7934757"/>
              <a:gd name="connsiteY725" fmla="*/ 4663281 h 6858000"/>
              <a:gd name="connsiteX726" fmla="*/ 7597109 w 7934757"/>
              <a:gd name="connsiteY726" fmla="*/ 4747693 h 6858000"/>
              <a:gd name="connsiteX727" fmla="*/ 7512695 w 7934757"/>
              <a:gd name="connsiteY727" fmla="*/ 4832105 h 6858000"/>
              <a:gd name="connsiteX728" fmla="*/ 7428283 w 7934757"/>
              <a:gd name="connsiteY728" fmla="*/ 4747693 h 6858000"/>
              <a:gd name="connsiteX729" fmla="*/ 7512695 w 7934757"/>
              <a:gd name="connsiteY729" fmla="*/ 4663281 h 6858000"/>
              <a:gd name="connsiteX730" fmla="*/ 7175045 w 7934757"/>
              <a:gd name="connsiteY730" fmla="*/ 4663281 h 6858000"/>
              <a:gd name="connsiteX731" fmla="*/ 7259458 w 7934757"/>
              <a:gd name="connsiteY731" fmla="*/ 4747693 h 6858000"/>
              <a:gd name="connsiteX732" fmla="*/ 7175045 w 7934757"/>
              <a:gd name="connsiteY732" fmla="*/ 4832105 h 6858000"/>
              <a:gd name="connsiteX733" fmla="*/ 7090633 w 7934757"/>
              <a:gd name="connsiteY733" fmla="*/ 4747693 h 6858000"/>
              <a:gd name="connsiteX734" fmla="*/ 7175045 w 7934757"/>
              <a:gd name="connsiteY734" fmla="*/ 4663281 h 6858000"/>
              <a:gd name="connsiteX735" fmla="*/ 6837397 w 7934757"/>
              <a:gd name="connsiteY735" fmla="*/ 4663281 h 6858000"/>
              <a:gd name="connsiteX736" fmla="*/ 6921809 w 7934757"/>
              <a:gd name="connsiteY736" fmla="*/ 4747693 h 6858000"/>
              <a:gd name="connsiteX737" fmla="*/ 6837397 w 7934757"/>
              <a:gd name="connsiteY737" fmla="*/ 4832105 h 6858000"/>
              <a:gd name="connsiteX738" fmla="*/ 6752985 w 7934757"/>
              <a:gd name="connsiteY738" fmla="*/ 4747693 h 6858000"/>
              <a:gd name="connsiteX739" fmla="*/ 6837397 w 7934757"/>
              <a:gd name="connsiteY739" fmla="*/ 4663281 h 6858000"/>
              <a:gd name="connsiteX740" fmla="*/ 6499747 w 7934757"/>
              <a:gd name="connsiteY740" fmla="*/ 4663281 h 6858000"/>
              <a:gd name="connsiteX741" fmla="*/ 6584161 w 7934757"/>
              <a:gd name="connsiteY741" fmla="*/ 4747693 h 6858000"/>
              <a:gd name="connsiteX742" fmla="*/ 6499747 w 7934757"/>
              <a:gd name="connsiteY742" fmla="*/ 4832105 h 6858000"/>
              <a:gd name="connsiteX743" fmla="*/ 6415335 w 7934757"/>
              <a:gd name="connsiteY743" fmla="*/ 4747693 h 6858000"/>
              <a:gd name="connsiteX744" fmla="*/ 6499747 w 7934757"/>
              <a:gd name="connsiteY744" fmla="*/ 4663281 h 6858000"/>
              <a:gd name="connsiteX745" fmla="*/ 6162098 w 7934757"/>
              <a:gd name="connsiteY745" fmla="*/ 4663281 h 6858000"/>
              <a:gd name="connsiteX746" fmla="*/ 6246510 w 7934757"/>
              <a:gd name="connsiteY746" fmla="*/ 4747693 h 6858000"/>
              <a:gd name="connsiteX747" fmla="*/ 6162098 w 7934757"/>
              <a:gd name="connsiteY747" fmla="*/ 4832105 h 6858000"/>
              <a:gd name="connsiteX748" fmla="*/ 6077686 w 7934757"/>
              <a:gd name="connsiteY748" fmla="*/ 4747693 h 6858000"/>
              <a:gd name="connsiteX749" fmla="*/ 6162098 w 7934757"/>
              <a:gd name="connsiteY749" fmla="*/ 4663281 h 6858000"/>
              <a:gd name="connsiteX750" fmla="*/ 5824449 w 7934757"/>
              <a:gd name="connsiteY750" fmla="*/ 4663281 h 6858000"/>
              <a:gd name="connsiteX751" fmla="*/ 5908861 w 7934757"/>
              <a:gd name="connsiteY751" fmla="*/ 4747693 h 6858000"/>
              <a:gd name="connsiteX752" fmla="*/ 5824449 w 7934757"/>
              <a:gd name="connsiteY752" fmla="*/ 4832105 h 6858000"/>
              <a:gd name="connsiteX753" fmla="*/ 5740037 w 7934757"/>
              <a:gd name="connsiteY753" fmla="*/ 4747693 h 6858000"/>
              <a:gd name="connsiteX754" fmla="*/ 5824449 w 7934757"/>
              <a:gd name="connsiteY754" fmla="*/ 4663281 h 6858000"/>
              <a:gd name="connsiteX755" fmla="*/ 5486800 w 7934757"/>
              <a:gd name="connsiteY755" fmla="*/ 4663281 h 6858000"/>
              <a:gd name="connsiteX756" fmla="*/ 5571212 w 7934757"/>
              <a:gd name="connsiteY756" fmla="*/ 4747693 h 6858000"/>
              <a:gd name="connsiteX757" fmla="*/ 5486800 w 7934757"/>
              <a:gd name="connsiteY757" fmla="*/ 4832105 h 6858000"/>
              <a:gd name="connsiteX758" fmla="*/ 5402388 w 7934757"/>
              <a:gd name="connsiteY758" fmla="*/ 4747693 h 6858000"/>
              <a:gd name="connsiteX759" fmla="*/ 5486800 w 7934757"/>
              <a:gd name="connsiteY759" fmla="*/ 4663281 h 6858000"/>
              <a:gd name="connsiteX760" fmla="*/ 5149151 w 7934757"/>
              <a:gd name="connsiteY760" fmla="*/ 4663281 h 6858000"/>
              <a:gd name="connsiteX761" fmla="*/ 5233563 w 7934757"/>
              <a:gd name="connsiteY761" fmla="*/ 4747693 h 6858000"/>
              <a:gd name="connsiteX762" fmla="*/ 5149151 w 7934757"/>
              <a:gd name="connsiteY762" fmla="*/ 4832105 h 6858000"/>
              <a:gd name="connsiteX763" fmla="*/ 5064739 w 7934757"/>
              <a:gd name="connsiteY763" fmla="*/ 4747693 h 6858000"/>
              <a:gd name="connsiteX764" fmla="*/ 5149151 w 7934757"/>
              <a:gd name="connsiteY764" fmla="*/ 4663281 h 6858000"/>
              <a:gd name="connsiteX765" fmla="*/ 4811502 w 7934757"/>
              <a:gd name="connsiteY765" fmla="*/ 4663281 h 6858000"/>
              <a:gd name="connsiteX766" fmla="*/ 4895914 w 7934757"/>
              <a:gd name="connsiteY766" fmla="*/ 4747693 h 6858000"/>
              <a:gd name="connsiteX767" fmla="*/ 4811502 w 7934757"/>
              <a:gd name="connsiteY767" fmla="*/ 4832105 h 6858000"/>
              <a:gd name="connsiteX768" fmla="*/ 4727090 w 7934757"/>
              <a:gd name="connsiteY768" fmla="*/ 4747693 h 6858000"/>
              <a:gd name="connsiteX769" fmla="*/ 4811502 w 7934757"/>
              <a:gd name="connsiteY769" fmla="*/ 4663281 h 6858000"/>
              <a:gd name="connsiteX770" fmla="*/ 4473853 w 7934757"/>
              <a:gd name="connsiteY770" fmla="*/ 4663281 h 6858000"/>
              <a:gd name="connsiteX771" fmla="*/ 4558265 w 7934757"/>
              <a:gd name="connsiteY771" fmla="*/ 4747693 h 6858000"/>
              <a:gd name="connsiteX772" fmla="*/ 4473853 w 7934757"/>
              <a:gd name="connsiteY772" fmla="*/ 4832105 h 6858000"/>
              <a:gd name="connsiteX773" fmla="*/ 4389440 w 7934757"/>
              <a:gd name="connsiteY773" fmla="*/ 4747693 h 6858000"/>
              <a:gd name="connsiteX774" fmla="*/ 4473853 w 7934757"/>
              <a:gd name="connsiteY774" fmla="*/ 4663281 h 6858000"/>
              <a:gd name="connsiteX775" fmla="*/ 4136203 w 7934757"/>
              <a:gd name="connsiteY775" fmla="*/ 4663281 h 6858000"/>
              <a:gd name="connsiteX776" fmla="*/ 4220615 w 7934757"/>
              <a:gd name="connsiteY776" fmla="*/ 4747693 h 6858000"/>
              <a:gd name="connsiteX777" fmla="*/ 4136203 w 7934757"/>
              <a:gd name="connsiteY777" fmla="*/ 4832105 h 6858000"/>
              <a:gd name="connsiteX778" fmla="*/ 4051791 w 7934757"/>
              <a:gd name="connsiteY778" fmla="*/ 4747693 h 6858000"/>
              <a:gd name="connsiteX779" fmla="*/ 4136203 w 7934757"/>
              <a:gd name="connsiteY779" fmla="*/ 4663281 h 6858000"/>
              <a:gd name="connsiteX780" fmla="*/ 3798554 w 7934757"/>
              <a:gd name="connsiteY780" fmla="*/ 4663281 h 6858000"/>
              <a:gd name="connsiteX781" fmla="*/ 3882966 w 7934757"/>
              <a:gd name="connsiteY781" fmla="*/ 4747693 h 6858000"/>
              <a:gd name="connsiteX782" fmla="*/ 3798554 w 7934757"/>
              <a:gd name="connsiteY782" fmla="*/ 4832105 h 6858000"/>
              <a:gd name="connsiteX783" fmla="*/ 3714142 w 7934757"/>
              <a:gd name="connsiteY783" fmla="*/ 4747693 h 6858000"/>
              <a:gd name="connsiteX784" fmla="*/ 3798554 w 7934757"/>
              <a:gd name="connsiteY784" fmla="*/ 4663281 h 6858000"/>
              <a:gd name="connsiteX785" fmla="*/ 3460905 w 7934757"/>
              <a:gd name="connsiteY785" fmla="*/ 4663281 h 6858000"/>
              <a:gd name="connsiteX786" fmla="*/ 3545317 w 7934757"/>
              <a:gd name="connsiteY786" fmla="*/ 4747693 h 6858000"/>
              <a:gd name="connsiteX787" fmla="*/ 3460905 w 7934757"/>
              <a:gd name="connsiteY787" fmla="*/ 4832105 h 6858000"/>
              <a:gd name="connsiteX788" fmla="*/ 3376493 w 7934757"/>
              <a:gd name="connsiteY788" fmla="*/ 4747693 h 6858000"/>
              <a:gd name="connsiteX789" fmla="*/ 3460905 w 7934757"/>
              <a:gd name="connsiteY789" fmla="*/ 4663281 h 6858000"/>
              <a:gd name="connsiteX790" fmla="*/ 3123255 w 7934757"/>
              <a:gd name="connsiteY790" fmla="*/ 4663281 h 6858000"/>
              <a:gd name="connsiteX791" fmla="*/ 3207668 w 7934757"/>
              <a:gd name="connsiteY791" fmla="*/ 4747693 h 6858000"/>
              <a:gd name="connsiteX792" fmla="*/ 3123255 w 7934757"/>
              <a:gd name="connsiteY792" fmla="*/ 4832105 h 6858000"/>
              <a:gd name="connsiteX793" fmla="*/ 3038843 w 7934757"/>
              <a:gd name="connsiteY793" fmla="*/ 4747693 h 6858000"/>
              <a:gd name="connsiteX794" fmla="*/ 3123255 w 7934757"/>
              <a:gd name="connsiteY794" fmla="*/ 4663281 h 6858000"/>
              <a:gd name="connsiteX795" fmla="*/ 2785607 w 7934757"/>
              <a:gd name="connsiteY795" fmla="*/ 4663281 h 6858000"/>
              <a:gd name="connsiteX796" fmla="*/ 2870019 w 7934757"/>
              <a:gd name="connsiteY796" fmla="*/ 4747693 h 6858000"/>
              <a:gd name="connsiteX797" fmla="*/ 2785607 w 7934757"/>
              <a:gd name="connsiteY797" fmla="*/ 4832105 h 6858000"/>
              <a:gd name="connsiteX798" fmla="*/ 2701195 w 7934757"/>
              <a:gd name="connsiteY798" fmla="*/ 4747693 h 6858000"/>
              <a:gd name="connsiteX799" fmla="*/ 2785607 w 7934757"/>
              <a:gd name="connsiteY799" fmla="*/ 4663281 h 6858000"/>
              <a:gd name="connsiteX800" fmla="*/ 2447957 w 7934757"/>
              <a:gd name="connsiteY800" fmla="*/ 4663281 h 6858000"/>
              <a:gd name="connsiteX801" fmla="*/ 2532369 w 7934757"/>
              <a:gd name="connsiteY801" fmla="*/ 4747693 h 6858000"/>
              <a:gd name="connsiteX802" fmla="*/ 2447957 w 7934757"/>
              <a:gd name="connsiteY802" fmla="*/ 4832105 h 6858000"/>
              <a:gd name="connsiteX803" fmla="*/ 2363545 w 7934757"/>
              <a:gd name="connsiteY803" fmla="*/ 4747693 h 6858000"/>
              <a:gd name="connsiteX804" fmla="*/ 2447957 w 7934757"/>
              <a:gd name="connsiteY804" fmla="*/ 4663281 h 6858000"/>
              <a:gd name="connsiteX805" fmla="*/ 2110308 w 7934757"/>
              <a:gd name="connsiteY805" fmla="*/ 4663281 h 6858000"/>
              <a:gd name="connsiteX806" fmla="*/ 2194721 w 7934757"/>
              <a:gd name="connsiteY806" fmla="*/ 4747693 h 6858000"/>
              <a:gd name="connsiteX807" fmla="*/ 2110308 w 7934757"/>
              <a:gd name="connsiteY807" fmla="*/ 4832105 h 6858000"/>
              <a:gd name="connsiteX808" fmla="*/ 2025896 w 7934757"/>
              <a:gd name="connsiteY808" fmla="*/ 4747693 h 6858000"/>
              <a:gd name="connsiteX809" fmla="*/ 2110308 w 7934757"/>
              <a:gd name="connsiteY809" fmla="*/ 4663281 h 6858000"/>
              <a:gd name="connsiteX810" fmla="*/ 1772659 w 7934757"/>
              <a:gd name="connsiteY810" fmla="*/ 4663281 h 6858000"/>
              <a:gd name="connsiteX811" fmla="*/ 1857071 w 7934757"/>
              <a:gd name="connsiteY811" fmla="*/ 4747693 h 6858000"/>
              <a:gd name="connsiteX812" fmla="*/ 1772659 w 7934757"/>
              <a:gd name="connsiteY812" fmla="*/ 4832105 h 6858000"/>
              <a:gd name="connsiteX813" fmla="*/ 1688247 w 7934757"/>
              <a:gd name="connsiteY813" fmla="*/ 4747693 h 6858000"/>
              <a:gd name="connsiteX814" fmla="*/ 1772659 w 7934757"/>
              <a:gd name="connsiteY814" fmla="*/ 4663281 h 6858000"/>
              <a:gd name="connsiteX815" fmla="*/ 1435014 w 7934757"/>
              <a:gd name="connsiteY815" fmla="*/ 4663281 h 6858000"/>
              <a:gd name="connsiteX816" fmla="*/ 1519422 w 7934757"/>
              <a:gd name="connsiteY816" fmla="*/ 4747693 h 6858000"/>
              <a:gd name="connsiteX817" fmla="*/ 1435014 w 7934757"/>
              <a:gd name="connsiteY817" fmla="*/ 4832105 h 6858000"/>
              <a:gd name="connsiteX818" fmla="*/ 1350601 w 7934757"/>
              <a:gd name="connsiteY818" fmla="*/ 4747693 h 6858000"/>
              <a:gd name="connsiteX819" fmla="*/ 1435014 w 7934757"/>
              <a:gd name="connsiteY819" fmla="*/ 4663281 h 6858000"/>
              <a:gd name="connsiteX820" fmla="*/ 1097361 w 7934757"/>
              <a:gd name="connsiteY820" fmla="*/ 4663281 h 6858000"/>
              <a:gd name="connsiteX821" fmla="*/ 1181773 w 7934757"/>
              <a:gd name="connsiteY821" fmla="*/ 4747693 h 6858000"/>
              <a:gd name="connsiteX822" fmla="*/ 1097361 w 7934757"/>
              <a:gd name="connsiteY822" fmla="*/ 4832105 h 6858000"/>
              <a:gd name="connsiteX823" fmla="*/ 1012948 w 7934757"/>
              <a:gd name="connsiteY823" fmla="*/ 4747693 h 6858000"/>
              <a:gd name="connsiteX824" fmla="*/ 1097361 w 7934757"/>
              <a:gd name="connsiteY824" fmla="*/ 4663281 h 6858000"/>
              <a:gd name="connsiteX825" fmla="*/ 759711 w 7934757"/>
              <a:gd name="connsiteY825" fmla="*/ 4663281 h 6858000"/>
              <a:gd name="connsiteX826" fmla="*/ 844124 w 7934757"/>
              <a:gd name="connsiteY826" fmla="*/ 4747693 h 6858000"/>
              <a:gd name="connsiteX827" fmla="*/ 759711 w 7934757"/>
              <a:gd name="connsiteY827" fmla="*/ 4832105 h 6858000"/>
              <a:gd name="connsiteX828" fmla="*/ 675299 w 7934757"/>
              <a:gd name="connsiteY828" fmla="*/ 4747693 h 6858000"/>
              <a:gd name="connsiteX829" fmla="*/ 759711 w 7934757"/>
              <a:gd name="connsiteY829" fmla="*/ 4663281 h 6858000"/>
              <a:gd name="connsiteX830" fmla="*/ 422066 w 7934757"/>
              <a:gd name="connsiteY830" fmla="*/ 4663281 h 6858000"/>
              <a:gd name="connsiteX831" fmla="*/ 506480 w 7934757"/>
              <a:gd name="connsiteY831" fmla="*/ 4747693 h 6858000"/>
              <a:gd name="connsiteX832" fmla="*/ 422066 w 7934757"/>
              <a:gd name="connsiteY832" fmla="*/ 4832105 h 6858000"/>
              <a:gd name="connsiteX833" fmla="*/ 337653 w 7934757"/>
              <a:gd name="connsiteY833" fmla="*/ 4747693 h 6858000"/>
              <a:gd name="connsiteX834" fmla="*/ 422066 w 7934757"/>
              <a:gd name="connsiteY834" fmla="*/ 4663281 h 6858000"/>
              <a:gd name="connsiteX835" fmla="*/ 84412 w 7934757"/>
              <a:gd name="connsiteY835" fmla="*/ 4663281 h 6858000"/>
              <a:gd name="connsiteX836" fmla="*/ 168826 w 7934757"/>
              <a:gd name="connsiteY836" fmla="*/ 4747693 h 6858000"/>
              <a:gd name="connsiteX837" fmla="*/ 84412 w 7934757"/>
              <a:gd name="connsiteY837" fmla="*/ 4832105 h 6858000"/>
              <a:gd name="connsiteX838" fmla="*/ 0 w 7934757"/>
              <a:gd name="connsiteY838" fmla="*/ 4747693 h 6858000"/>
              <a:gd name="connsiteX839" fmla="*/ 84412 w 7934757"/>
              <a:gd name="connsiteY839" fmla="*/ 4663281 h 6858000"/>
              <a:gd name="connsiteX840" fmla="*/ 7850345 w 7934757"/>
              <a:gd name="connsiteY840" fmla="*/ 4325631 h 6858000"/>
              <a:gd name="connsiteX841" fmla="*/ 7934757 w 7934757"/>
              <a:gd name="connsiteY841" fmla="*/ 4410043 h 6858000"/>
              <a:gd name="connsiteX842" fmla="*/ 7850345 w 7934757"/>
              <a:gd name="connsiteY842" fmla="*/ 4494455 h 6858000"/>
              <a:gd name="connsiteX843" fmla="*/ 7765933 w 7934757"/>
              <a:gd name="connsiteY843" fmla="*/ 4410043 h 6858000"/>
              <a:gd name="connsiteX844" fmla="*/ 7850345 w 7934757"/>
              <a:gd name="connsiteY844" fmla="*/ 4325631 h 6858000"/>
              <a:gd name="connsiteX845" fmla="*/ 7512695 w 7934757"/>
              <a:gd name="connsiteY845" fmla="*/ 4325631 h 6858000"/>
              <a:gd name="connsiteX846" fmla="*/ 7597109 w 7934757"/>
              <a:gd name="connsiteY846" fmla="*/ 4410043 h 6858000"/>
              <a:gd name="connsiteX847" fmla="*/ 7512695 w 7934757"/>
              <a:gd name="connsiteY847" fmla="*/ 4494455 h 6858000"/>
              <a:gd name="connsiteX848" fmla="*/ 7428283 w 7934757"/>
              <a:gd name="connsiteY848" fmla="*/ 4410043 h 6858000"/>
              <a:gd name="connsiteX849" fmla="*/ 7512695 w 7934757"/>
              <a:gd name="connsiteY849" fmla="*/ 4325631 h 6858000"/>
              <a:gd name="connsiteX850" fmla="*/ 7175045 w 7934757"/>
              <a:gd name="connsiteY850" fmla="*/ 4325631 h 6858000"/>
              <a:gd name="connsiteX851" fmla="*/ 7259458 w 7934757"/>
              <a:gd name="connsiteY851" fmla="*/ 4410043 h 6858000"/>
              <a:gd name="connsiteX852" fmla="*/ 7175045 w 7934757"/>
              <a:gd name="connsiteY852" fmla="*/ 4494455 h 6858000"/>
              <a:gd name="connsiteX853" fmla="*/ 7090633 w 7934757"/>
              <a:gd name="connsiteY853" fmla="*/ 4410043 h 6858000"/>
              <a:gd name="connsiteX854" fmla="*/ 7175045 w 7934757"/>
              <a:gd name="connsiteY854" fmla="*/ 4325631 h 6858000"/>
              <a:gd name="connsiteX855" fmla="*/ 6837397 w 7934757"/>
              <a:gd name="connsiteY855" fmla="*/ 4325631 h 6858000"/>
              <a:gd name="connsiteX856" fmla="*/ 6921809 w 7934757"/>
              <a:gd name="connsiteY856" fmla="*/ 4410043 h 6858000"/>
              <a:gd name="connsiteX857" fmla="*/ 6837397 w 7934757"/>
              <a:gd name="connsiteY857" fmla="*/ 4494455 h 6858000"/>
              <a:gd name="connsiteX858" fmla="*/ 6752985 w 7934757"/>
              <a:gd name="connsiteY858" fmla="*/ 4410043 h 6858000"/>
              <a:gd name="connsiteX859" fmla="*/ 6837397 w 7934757"/>
              <a:gd name="connsiteY859" fmla="*/ 4325631 h 6858000"/>
              <a:gd name="connsiteX860" fmla="*/ 6499747 w 7934757"/>
              <a:gd name="connsiteY860" fmla="*/ 4325631 h 6858000"/>
              <a:gd name="connsiteX861" fmla="*/ 6584161 w 7934757"/>
              <a:gd name="connsiteY861" fmla="*/ 4410043 h 6858000"/>
              <a:gd name="connsiteX862" fmla="*/ 6499747 w 7934757"/>
              <a:gd name="connsiteY862" fmla="*/ 4494455 h 6858000"/>
              <a:gd name="connsiteX863" fmla="*/ 6415335 w 7934757"/>
              <a:gd name="connsiteY863" fmla="*/ 4410043 h 6858000"/>
              <a:gd name="connsiteX864" fmla="*/ 6499747 w 7934757"/>
              <a:gd name="connsiteY864" fmla="*/ 4325631 h 6858000"/>
              <a:gd name="connsiteX865" fmla="*/ 6162098 w 7934757"/>
              <a:gd name="connsiteY865" fmla="*/ 4325631 h 6858000"/>
              <a:gd name="connsiteX866" fmla="*/ 6246510 w 7934757"/>
              <a:gd name="connsiteY866" fmla="*/ 4410043 h 6858000"/>
              <a:gd name="connsiteX867" fmla="*/ 6162098 w 7934757"/>
              <a:gd name="connsiteY867" fmla="*/ 4494455 h 6858000"/>
              <a:gd name="connsiteX868" fmla="*/ 6077686 w 7934757"/>
              <a:gd name="connsiteY868" fmla="*/ 4410043 h 6858000"/>
              <a:gd name="connsiteX869" fmla="*/ 6162098 w 7934757"/>
              <a:gd name="connsiteY869" fmla="*/ 4325631 h 6858000"/>
              <a:gd name="connsiteX870" fmla="*/ 5824449 w 7934757"/>
              <a:gd name="connsiteY870" fmla="*/ 4325631 h 6858000"/>
              <a:gd name="connsiteX871" fmla="*/ 5908861 w 7934757"/>
              <a:gd name="connsiteY871" fmla="*/ 4410043 h 6858000"/>
              <a:gd name="connsiteX872" fmla="*/ 5824449 w 7934757"/>
              <a:gd name="connsiteY872" fmla="*/ 4494455 h 6858000"/>
              <a:gd name="connsiteX873" fmla="*/ 5740037 w 7934757"/>
              <a:gd name="connsiteY873" fmla="*/ 4410043 h 6858000"/>
              <a:gd name="connsiteX874" fmla="*/ 5824449 w 7934757"/>
              <a:gd name="connsiteY874" fmla="*/ 4325631 h 6858000"/>
              <a:gd name="connsiteX875" fmla="*/ 5486800 w 7934757"/>
              <a:gd name="connsiteY875" fmla="*/ 4325631 h 6858000"/>
              <a:gd name="connsiteX876" fmla="*/ 5571212 w 7934757"/>
              <a:gd name="connsiteY876" fmla="*/ 4410043 h 6858000"/>
              <a:gd name="connsiteX877" fmla="*/ 5486800 w 7934757"/>
              <a:gd name="connsiteY877" fmla="*/ 4494455 h 6858000"/>
              <a:gd name="connsiteX878" fmla="*/ 5402388 w 7934757"/>
              <a:gd name="connsiteY878" fmla="*/ 4410043 h 6858000"/>
              <a:gd name="connsiteX879" fmla="*/ 5486800 w 7934757"/>
              <a:gd name="connsiteY879" fmla="*/ 4325631 h 6858000"/>
              <a:gd name="connsiteX880" fmla="*/ 5149151 w 7934757"/>
              <a:gd name="connsiteY880" fmla="*/ 4325631 h 6858000"/>
              <a:gd name="connsiteX881" fmla="*/ 5233563 w 7934757"/>
              <a:gd name="connsiteY881" fmla="*/ 4410043 h 6858000"/>
              <a:gd name="connsiteX882" fmla="*/ 5149151 w 7934757"/>
              <a:gd name="connsiteY882" fmla="*/ 4494455 h 6858000"/>
              <a:gd name="connsiteX883" fmla="*/ 5064739 w 7934757"/>
              <a:gd name="connsiteY883" fmla="*/ 4410043 h 6858000"/>
              <a:gd name="connsiteX884" fmla="*/ 5149151 w 7934757"/>
              <a:gd name="connsiteY884" fmla="*/ 4325631 h 6858000"/>
              <a:gd name="connsiteX885" fmla="*/ 4811502 w 7934757"/>
              <a:gd name="connsiteY885" fmla="*/ 4325631 h 6858000"/>
              <a:gd name="connsiteX886" fmla="*/ 4895914 w 7934757"/>
              <a:gd name="connsiteY886" fmla="*/ 4410043 h 6858000"/>
              <a:gd name="connsiteX887" fmla="*/ 4811502 w 7934757"/>
              <a:gd name="connsiteY887" fmla="*/ 4494455 h 6858000"/>
              <a:gd name="connsiteX888" fmla="*/ 4727090 w 7934757"/>
              <a:gd name="connsiteY888" fmla="*/ 4410043 h 6858000"/>
              <a:gd name="connsiteX889" fmla="*/ 4811502 w 7934757"/>
              <a:gd name="connsiteY889" fmla="*/ 4325631 h 6858000"/>
              <a:gd name="connsiteX890" fmla="*/ 4473853 w 7934757"/>
              <a:gd name="connsiteY890" fmla="*/ 4325631 h 6858000"/>
              <a:gd name="connsiteX891" fmla="*/ 4558265 w 7934757"/>
              <a:gd name="connsiteY891" fmla="*/ 4410043 h 6858000"/>
              <a:gd name="connsiteX892" fmla="*/ 4473853 w 7934757"/>
              <a:gd name="connsiteY892" fmla="*/ 4494455 h 6858000"/>
              <a:gd name="connsiteX893" fmla="*/ 4389440 w 7934757"/>
              <a:gd name="connsiteY893" fmla="*/ 4410043 h 6858000"/>
              <a:gd name="connsiteX894" fmla="*/ 4473853 w 7934757"/>
              <a:gd name="connsiteY894" fmla="*/ 4325631 h 6858000"/>
              <a:gd name="connsiteX895" fmla="*/ 4136203 w 7934757"/>
              <a:gd name="connsiteY895" fmla="*/ 4325631 h 6858000"/>
              <a:gd name="connsiteX896" fmla="*/ 4220615 w 7934757"/>
              <a:gd name="connsiteY896" fmla="*/ 4410043 h 6858000"/>
              <a:gd name="connsiteX897" fmla="*/ 4136203 w 7934757"/>
              <a:gd name="connsiteY897" fmla="*/ 4494455 h 6858000"/>
              <a:gd name="connsiteX898" fmla="*/ 4051791 w 7934757"/>
              <a:gd name="connsiteY898" fmla="*/ 4410043 h 6858000"/>
              <a:gd name="connsiteX899" fmla="*/ 4136203 w 7934757"/>
              <a:gd name="connsiteY899" fmla="*/ 4325631 h 6858000"/>
              <a:gd name="connsiteX900" fmla="*/ 3798554 w 7934757"/>
              <a:gd name="connsiteY900" fmla="*/ 4325631 h 6858000"/>
              <a:gd name="connsiteX901" fmla="*/ 3882966 w 7934757"/>
              <a:gd name="connsiteY901" fmla="*/ 4410043 h 6858000"/>
              <a:gd name="connsiteX902" fmla="*/ 3798554 w 7934757"/>
              <a:gd name="connsiteY902" fmla="*/ 4494455 h 6858000"/>
              <a:gd name="connsiteX903" fmla="*/ 3714142 w 7934757"/>
              <a:gd name="connsiteY903" fmla="*/ 4410043 h 6858000"/>
              <a:gd name="connsiteX904" fmla="*/ 3798554 w 7934757"/>
              <a:gd name="connsiteY904" fmla="*/ 4325631 h 6858000"/>
              <a:gd name="connsiteX905" fmla="*/ 3460905 w 7934757"/>
              <a:gd name="connsiteY905" fmla="*/ 4325631 h 6858000"/>
              <a:gd name="connsiteX906" fmla="*/ 3545317 w 7934757"/>
              <a:gd name="connsiteY906" fmla="*/ 4410043 h 6858000"/>
              <a:gd name="connsiteX907" fmla="*/ 3460905 w 7934757"/>
              <a:gd name="connsiteY907" fmla="*/ 4494455 h 6858000"/>
              <a:gd name="connsiteX908" fmla="*/ 3376493 w 7934757"/>
              <a:gd name="connsiteY908" fmla="*/ 4410043 h 6858000"/>
              <a:gd name="connsiteX909" fmla="*/ 3460905 w 7934757"/>
              <a:gd name="connsiteY909" fmla="*/ 4325631 h 6858000"/>
              <a:gd name="connsiteX910" fmla="*/ 3123255 w 7934757"/>
              <a:gd name="connsiteY910" fmla="*/ 4325631 h 6858000"/>
              <a:gd name="connsiteX911" fmla="*/ 3207668 w 7934757"/>
              <a:gd name="connsiteY911" fmla="*/ 4410043 h 6858000"/>
              <a:gd name="connsiteX912" fmla="*/ 3123255 w 7934757"/>
              <a:gd name="connsiteY912" fmla="*/ 4494455 h 6858000"/>
              <a:gd name="connsiteX913" fmla="*/ 3038843 w 7934757"/>
              <a:gd name="connsiteY913" fmla="*/ 4410043 h 6858000"/>
              <a:gd name="connsiteX914" fmla="*/ 3123255 w 7934757"/>
              <a:gd name="connsiteY914" fmla="*/ 4325631 h 6858000"/>
              <a:gd name="connsiteX915" fmla="*/ 2785607 w 7934757"/>
              <a:gd name="connsiteY915" fmla="*/ 4325631 h 6858000"/>
              <a:gd name="connsiteX916" fmla="*/ 2870019 w 7934757"/>
              <a:gd name="connsiteY916" fmla="*/ 4410043 h 6858000"/>
              <a:gd name="connsiteX917" fmla="*/ 2785607 w 7934757"/>
              <a:gd name="connsiteY917" fmla="*/ 4494455 h 6858000"/>
              <a:gd name="connsiteX918" fmla="*/ 2701195 w 7934757"/>
              <a:gd name="connsiteY918" fmla="*/ 4410043 h 6858000"/>
              <a:gd name="connsiteX919" fmla="*/ 2785607 w 7934757"/>
              <a:gd name="connsiteY919" fmla="*/ 4325631 h 6858000"/>
              <a:gd name="connsiteX920" fmla="*/ 2447957 w 7934757"/>
              <a:gd name="connsiteY920" fmla="*/ 4325631 h 6858000"/>
              <a:gd name="connsiteX921" fmla="*/ 2532369 w 7934757"/>
              <a:gd name="connsiteY921" fmla="*/ 4410043 h 6858000"/>
              <a:gd name="connsiteX922" fmla="*/ 2447957 w 7934757"/>
              <a:gd name="connsiteY922" fmla="*/ 4494455 h 6858000"/>
              <a:gd name="connsiteX923" fmla="*/ 2363545 w 7934757"/>
              <a:gd name="connsiteY923" fmla="*/ 4410043 h 6858000"/>
              <a:gd name="connsiteX924" fmla="*/ 2447957 w 7934757"/>
              <a:gd name="connsiteY924" fmla="*/ 4325631 h 6858000"/>
              <a:gd name="connsiteX925" fmla="*/ 2110308 w 7934757"/>
              <a:gd name="connsiteY925" fmla="*/ 4325631 h 6858000"/>
              <a:gd name="connsiteX926" fmla="*/ 2194721 w 7934757"/>
              <a:gd name="connsiteY926" fmla="*/ 4410043 h 6858000"/>
              <a:gd name="connsiteX927" fmla="*/ 2110308 w 7934757"/>
              <a:gd name="connsiteY927" fmla="*/ 4494455 h 6858000"/>
              <a:gd name="connsiteX928" fmla="*/ 2025896 w 7934757"/>
              <a:gd name="connsiteY928" fmla="*/ 4410043 h 6858000"/>
              <a:gd name="connsiteX929" fmla="*/ 2110308 w 7934757"/>
              <a:gd name="connsiteY929" fmla="*/ 4325631 h 6858000"/>
              <a:gd name="connsiteX930" fmla="*/ 1772659 w 7934757"/>
              <a:gd name="connsiteY930" fmla="*/ 4325631 h 6858000"/>
              <a:gd name="connsiteX931" fmla="*/ 1857071 w 7934757"/>
              <a:gd name="connsiteY931" fmla="*/ 4410043 h 6858000"/>
              <a:gd name="connsiteX932" fmla="*/ 1772659 w 7934757"/>
              <a:gd name="connsiteY932" fmla="*/ 4494455 h 6858000"/>
              <a:gd name="connsiteX933" fmla="*/ 1688247 w 7934757"/>
              <a:gd name="connsiteY933" fmla="*/ 4410043 h 6858000"/>
              <a:gd name="connsiteX934" fmla="*/ 1772659 w 7934757"/>
              <a:gd name="connsiteY934" fmla="*/ 4325631 h 6858000"/>
              <a:gd name="connsiteX935" fmla="*/ 1435014 w 7934757"/>
              <a:gd name="connsiteY935" fmla="*/ 4325631 h 6858000"/>
              <a:gd name="connsiteX936" fmla="*/ 1519422 w 7934757"/>
              <a:gd name="connsiteY936" fmla="*/ 4410043 h 6858000"/>
              <a:gd name="connsiteX937" fmla="*/ 1435014 w 7934757"/>
              <a:gd name="connsiteY937" fmla="*/ 4494455 h 6858000"/>
              <a:gd name="connsiteX938" fmla="*/ 1350601 w 7934757"/>
              <a:gd name="connsiteY938" fmla="*/ 4410043 h 6858000"/>
              <a:gd name="connsiteX939" fmla="*/ 1435014 w 7934757"/>
              <a:gd name="connsiteY939" fmla="*/ 4325631 h 6858000"/>
              <a:gd name="connsiteX940" fmla="*/ 1097361 w 7934757"/>
              <a:gd name="connsiteY940" fmla="*/ 4325631 h 6858000"/>
              <a:gd name="connsiteX941" fmla="*/ 1181773 w 7934757"/>
              <a:gd name="connsiteY941" fmla="*/ 4410043 h 6858000"/>
              <a:gd name="connsiteX942" fmla="*/ 1097361 w 7934757"/>
              <a:gd name="connsiteY942" fmla="*/ 4494455 h 6858000"/>
              <a:gd name="connsiteX943" fmla="*/ 1012948 w 7934757"/>
              <a:gd name="connsiteY943" fmla="*/ 4410043 h 6858000"/>
              <a:gd name="connsiteX944" fmla="*/ 1097361 w 7934757"/>
              <a:gd name="connsiteY944" fmla="*/ 4325631 h 6858000"/>
              <a:gd name="connsiteX945" fmla="*/ 759711 w 7934757"/>
              <a:gd name="connsiteY945" fmla="*/ 4325631 h 6858000"/>
              <a:gd name="connsiteX946" fmla="*/ 844124 w 7934757"/>
              <a:gd name="connsiteY946" fmla="*/ 4410043 h 6858000"/>
              <a:gd name="connsiteX947" fmla="*/ 759711 w 7934757"/>
              <a:gd name="connsiteY947" fmla="*/ 4494455 h 6858000"/>
              <a:gd name="connsiteX948" fmla="*/ 675299 w 7934757"/>
              <a:gd name="connsiteY948" fmla="*/ 4410043 h 6858000"/>
              <a:gd name="connsiteX949" fmla="*/ 759711 w 7934757"/>
              <a:gd name="connsiteY949" fmla="*/ 4325631 h 6858000"/>
              <a:gd name="connsiteX950" fmla="*/ 422066 w 7934757"/>
              <a:gd name="connsiteY950" fmla="*/ 4325631 h 6858000"/>
              <a:gd name="connsiteX951" fmla="*/ 506480 w 7934757"/>
              <a:gd name="connsiteY951" fmla="*/ 4410043 h 6858000"/>
              <a:gd name="connsiteX952" fmla="*/ 422066 w 7934757"/>
              <a:gd name="connsiteY952" fmla="*/ 4494455 h 6858000"/>
              <a:gd name="connsiteX953" fmla="*/ 337653 w 7934757"/>
              <a:gd name="connsiteY953" fmla="*/ 4410043 h 6858000"/>
              <a:gd name="connsiteX954" fmla="*/ 422066 w 7934757"/>
              <a:gd name="connsiteY954" fmla="*/ 4325631 h 6858000"/>
              <a:gd name="connsiteX955" fmla="*/ 84412 w 7934757"/>
              <a:gd name="connsiteY955" fmla="*/ 4325631 h 6858000"/>
              <a:gd name="connsiteX956" fmla="*/ 168826 w 7934757"/>
              <a:gd name="connsiteY956" fmla="*/ 4410043 h 6858000"/>
              <a:gd name="connsiteX957" fmla="*/ 84412 w 7934757"/>
              <a:gd name="connsiteY957" fmla="*/ 4494455 h 6858000"/>
              <a:gd name="connsiteX958" fmla="*/ 0 w 7934757"/>
              <a:gd name="connsiteY958" fmla="*/ 4410043 h 6858000"/>
              <a:gd name="connsiteX959" fmla="*/ 84412 w 7934757"/>
              <a:gd name="connsiteY959" fmla="*/ 4325631 h 6858000"/>
              <a:gd name="connsiteX960" fmla="*/ 7850345 w 7934757"/>
              <a:gd name="connsiteY960" fmla="*/ 3987981 h 6858000"/>
              <a:gd name="connsiteX961" fmla="*/ 7934757 w 7934757"/>
              <a:gd name="connsiteY961" fmla="*/ 4072395 h 6858000"/>
              <a:gd name="connsiteX962" fmla="*/ 7850345 w 7934757"/>
              <a:gd name="connsiteY962" fmla="*/ 4156807 h 6858000"/>
              <a:gd name="connsiteX963" fmla="*/ 7765933 w 7934757"/>
              <a:gd name="connsiteY963" fmla="*/ 4072395 h 6858000"/>
              <a:gd name="connsiteX964" fmla="*/ 7850345 w 7934757"/>
              <a:gd name="connsiteY964" fmla="*/ 3987981 h 6858000"/>
              <a:gd name="connsiteX965" fmla="*/ 7512695 w 7934757"/>
              <a:gd name="connsiteY965" fmla="*/ 3987981 h 6858000"/>
              <a:gd name="connsiteX966" fmla="*/ 7597109 w 7934757"/>
              <a:gd name="connsiteY966" fmla="*/ 4072395 h 6858000"/>
              <a:gd name="connsiteX967" fmla="*/ 7512695 w 7934757"/>
              <a:gd name="connsiteY967" fmla="*/ 4156807 h 6858000"/>
              <a:gd name="connsiteX968" fmla="*/ 7428283 w 7934757"/>
              <a:gd name="connsiteY968" fmla="*/ 4072395 h 6858000"/>
              <a:gd name="connsiteX969" fmla="*/ 7512695 w 7934757"/>
              <a:gd name="connsiteY969" fmla="*/ 3987981 h 6858000"/>
              <a:gd name="connsiteX970" fmla="*/ 7175045 w 7934757"/>
              <a:gd name="connsiteY970" fmla="*/ 3987981 h 6858000"/>
              <a:gd name="connsiteX971" fmla="*/ 7259458 w 7934757"/>
              <a:gd name="connsiteY971" fmla="*/ 4072395 h 6858000"/>
              <a:gd name="connsiteX972" fmla="*/ 7175045 w 7934757"/>
              <a:gd name="connsiteY972" fmla="*/ 4156807 h 6858000"/>
              <a:gd name="connsiteX973" fmla="*/ 7090633 w 7934757"/>
              <a:gd name="connsiteY973" fmla="*/ 4072395 h 6858000"/>
              <a:gd name="connsiteX974" fmla="*/ 7175045 w 7934757"/>
              <a:gd name="connsiteY974" fmla="*/ 3987981 h 6858000"/>
              <a:gd name="connsiteX975" fmla="*/ 6837397 w 7934757"/>
              <a:gd name="connsiteY975" fmla="*/ 3987981 h 6858000"/>
              <a:gd name="connsiteX976" fmla="*/ 6921809 w 7934757"/>
              <a:gd name="connsiteY976" fmla="*/ 4072395 h 6858000"/>
              <a:gd name="connsiteX977" fmla="*/ 6837397 w 7934757"/>
              <a:gd name="connsiteY977" fmla="*/ 4156807 h 6858000"/>
              <a:gd name="connsiteX978" fmla="*/ 6752985 w 7934757"/>
              <a:gd name="connsiteY978" fmla="*/ 4072395 h 6858000"/>
              <a:gd name="connsiteX979" fmla="*/ 6837397 w 7934757"/>
              <a:gd name="connsiteY979" fmla="*/ 3987981 h 6858000"/>
              <a:gd name="connsiteX980" fmla="*/ 6499747 w 7934757"/>
              <a:gd name="connsiteY980" fmla="*/ 3987981 h 6858000"/>
              <a:gd name="connsiteX981" fmla="*/ 6584161 w 7934757"/>
              <a:gd name="connsiteY981" fmla="*/ 4072395 h 6858000"/>
              <a:gd name="connsiteX982" fmla="*/ 6499747 w 7934757"/>
              <a:gd name="connsiteY982" fmla="*/ 4156807 h 6858000"/>
              <a:gd name="connsiteX983" fmla="*/ 6415335 w 7934757"/>
              <a:gd name="connsiteY983" fmla="*/ 4072395 h 6858000"/>
              <a:gd name="connsiteX984" fmla="*/ 6499747 w 7934757"/>
              <a:gd name="connsiteY984" fmla="*/ 3987981 h 6858000"/>
              <a:gd name="connsiteX985" fmla="*/ 6162098 w 7934757"/>
              <a:gd name="connsiteY985" fmla="*/ 3987981 h 6858000"/>
              <a:gd name="connsiteX986" fmla="*/ 6246510 w 7934757"/>
              <a:gd name="connsiteY986" fmla="*/ 4072395 h 6858000"/>
              <a:gd name="connsiteX987" fmla="*/ 6162098 w 7934757"/>
              <a:gd name="connsiteY987" fmla="*/ 4156807 h 6858000"/>
              <a:gd name="connsiteX988" fmla="*/ 6077686 w 7934757"/>
              <a:gd name="connsiteY988" fmla="*/ 4072395 h 6858000"/>
              <a:gd name="connsiteX989" fmla="*/ 6162098 w 7934757"/>
              <a:gd name="connsiteY989" fmla="*/ 3987981 h 6858000"/>
              <a:gd name="connsiteX990" fmla="*/ 5824449 w 7934757"/>
              <a:gd name="connsiteY990" fmla="*/ 3987981 h 6858000"/>
              <a:gd name="connsiteX991" fmla="*/ 5908861 w 7934757"/>
              <a:gd name="connsiteY991" fmla="*/ 4072395 h 6858000"/>
              <a:gd name="connsiteX992" fmla="*/ 5824449 w 7934757"/>
              <a:gd name="connsiteY992" fmla="*/ 4156807 h 6858000"/>
              <a:gd name="connsiteX993" fmla="*/ 5740037 w 7934757"/>
              <a:gd name="connsiteY993" fmla="*/ 4072395 h 6858000"/>
              <a:gd name="connsiteX994" fmla="*/ 5824449 w 7934757"/>
              <a:gd name="connsiteY994" fmla="*/ 3987981 h 6858000"/>
              <a:gd name="connsiteX995" fmla="*/ 5486800 w 7934757"/>
              <a:gd name="connsiteY995" fmla="*/ 3987981 h 6858000"/>
              <a:gd name="connsiteX996" fmla="*/ 5571212 w 7934757"/>
              <a:gd name="connsiteY996" fmla="*/ 4072395 h 6858000"/>
              <a:gd name="connsiteX997" fmla="*/ 5486800 w 7934757"/>
              <a:gd name="connsiteY997" fmla="*/ 4156807 h 6858000"/>
              <a:gd name="connsiteX998" fmla="*/ 5402388 w 7934757"/>
              <a:gd name="connsiteY998" fmla="*/ 4072395 h 6858000"/>
              <a:gd name="connsiteX999" fmla="*/ 5486800 w 7934757"/>
              <a:gd name="connsiteY999" fmla="*/ 3987981 h 6858000"/>
              <a:gd name="connsiteX1000" fmla="*/ 5149151 w 7934757"/>
              <a:gd name="connsiteY1000" fmla="*/ 3987981 h 6858000"/>
              <a:gd name="connsiteX1001" fmla="*/ 5233563 w 7934757"/>
              <a:gd name="connsiteY1001" fmla="*/ 4072395 h 6858000"/>
              <a:gd name="connsiteX1002" fmla="*/ 5149151 w 7934757"/>
              <a:gd name="connsiteY1002" fmla="*/ 4156807 h 6858000"/>
              <a:gd name="connsiteX1003" fmla="*/ 5064739 w 7934757"/>
              <a:gd name="connsiteY1003" fmla="*/ 4072395 h 6858000"/>
              <a:gd name="connsiteX1004" fmla="*/ 5149151 w 7934757"/>
              <a:gd name="connsiteY1004" fmla="*/ 3987981 h 6858000"/>
              <a:gd name="connsiteX1005" fmla="*/ 4811502 w 7934757"/>
              <a:gd name="connsiteY1005" fmla="*/ 3987981 h 6858000"/>
              <a:gd name="connsiteX1006" fmla="*/ 4895914 w 7934757"/>
              <a:gd name="connsiteY1006" fmla="*/ 4072395 h 6858000"/>
              <a:gd name="connsiteX1007" fmla="*/ 4811502 w 7934757"/>
              <a:gd name="connsiteY1007" fmla="*/ 4156807 h 6858000"/>
              <a:gd name="connsiteX1008" fmla="*/ 4727090 w 7934757"/>
              <a:gd name="connsiteY1008" fmla="*/ 4072395 h 6858000"/>
              <a:gd name="connsiteX1009" fmla="*/ 4811502 w 7934757"/>
              <a:gd name="connsiteY1009" fmla="*/ 3987981 h 6858000"/>
              <a:gd name="connsiteX1010" fmla="*/ 4473853 w 7934757"/>
              <a:gd name="connsiteY1010" fmla="*/ 3987981 h 6858000"/>
              <a:gd name="connsiteX1011" fmla="*/ 4558265 w 7934757"/>
              <a:gd name="connsiteY1011" fmla="*/ 4072395 h 6858000"/>
              <a:gd name="connsiteX1012" fmla="*/ 4473853 w 7934757"/>
              <a:gd name="connsiteY1012" fmla="*/ 4156807 h 6858000"/>
              <a:gd name="connsiteX1013" fmla="*/ 4389440 w 7934757"/>
              <a:gd name="connsiteY1013" fmla="*/ 4072395 h 6858000"/>
              <a:gd name="connsiteX1014" fmla="*/ 4473853 w 7934757"/>
              <a:gd name="connsiteY1014" fmla="*/ 3987981 h 6858000"/>
              <a:gd name="connsiteX1015" fmla="*/ 4136203 w 7934757"/>
              <a:gd name="connsiteY1015" fmla="*/ 3987981 h 6858000"/>
              <a:gd name="connsiteX1016" fmla="*/ 4220615 w 7934757"/>
              <a:gd name="connsiteY1016" fmla="*/ 4072395 h 6858000"/>
              <a:gd name="connsiteX1017" fmla="*/ 4136203 w 7934757"/>
              <a:gd name="connsiteY1017" fmla="*/ 4156807 h 6858000"/>
              <a:gd name="connsiteX1018" fmla="*/ 4051791 w 7934757"/>
              <a:gd name="connsiteY1018" fmla="*/ 4072395 h 6858000"/>
              <a:gd name="connsiteX1019" fmla="*/ 4136203 w 7934757"/>
              <a:gd name="connsiteY1019" fmla="*/ 3987981 h 6858000"/>
              <a:gd name="connsiteX1020" fmla="*/ 3798554 w 7934757"/>
              <a:gd name="connsiteY1020" fmla="*/ 3987981 h 6858000"/>
              <a:gd name="connsiteX1021" fmla="*/ 3882966 w 7934757"/>
              <a:gd name="connsiteY1021" fmla="*/ 4072395 h 6858000"/>
              <a:gd name="connsiteX1022" fmla="*/ 3798554 w 7934757"/>
              <a:gd name="connsiteY1022" fmla="*/ 4156807 h 6858000"/>
              <a:gd name="connsiteX1023" fmla="*/ 3714142 w 7934757"/>
              <a:gd name="connsiteY1023" fmla="*/ 4072395 h 6858000"/>
              <a:gd name="connsiteX1024" fmla="*/ 3798554 w 7934757"/>
              <a:gd name="connsiteY1024" fmla="*/ 3987981 h 6858000"/>
              <a:gd name="connsiteX1025" fmla="*/ 3460905 w 7934757"/>
              <a:gd name="connsiteY1025" fmla="*/ 3987981 h 6858000"/>
              <a:gd name="connsiteX1026" fmla="*/ 3545317 w 7934757"/>
              <a:gd name="connsiteY1026" fmla="*/ 4072395 h 6858000"/>
              <a:gd name="connsiteX1027" fmla="*/ 3460905 w 7934757"/>
              <a:gd name="connsiteY1027" fmla="*/ 4156807 h 6858000"/>
              <a:gd name="connsiteX1028" fmla="*/ 3376493 w 7934757"/>
              <a:gd name="connsiteY1028" fmla="*/ 4072395 h 6858000"/>
              <a:gd name="connsiteX1029" fmla="*/ 3460905 w 7934757"/>
              <a:gd name="connsiteY1029" fmla="*/ 3987981 h 6858000"/>
              <a:gd name="connsiteX1030" fmla="*/ 3123255 w 7934757"/>
              <a:gd name="connsiteY1030" fmla="*/ 3987981 h 6858000"/>
              <a:gd name="connsiteX1031" fmla="*/ 3207668 w 7934757"/>
              <a:gd name="connsiteY1031" fmla="*/ 4072395 h 6858000"/>
              <a:gd name="connsiteX1032" fmla="*/ 3123255 w 7934757"/>
              <a:gd name="connsiteY1032" fmla="*/ 4156807 h 6858000"/>
              <a:gd name="connsiteX1033" fmla="*/ 3038843 w 7934757"/>
              <a:gd name="connsiteY1033" fmla="*/ 4072395 h 6858000"/>
              <a:gd name="connsiteX1034" fmla="*/ 3123255 w 7934757"/>
              <a:gd name="connsiteY1034" fmla="*/ 3987981 h 6858000"/>
              <a:gd name="connsiteX1035" fmla="*/ 2785607 w 7934757"/>
              <a:gd name="connsiteY1035" fmla="*/ 3987981 h 6858000"/>
              <a:gd name="connsiteX1036" fmla="*/ 2870019 w 7934757"/>
              <a:gd name="connsiteY1036" fmla="*/ 4072395 h 6858000"/>
              <a:gd name="connsiteX1037" fmla="*/ 2785607 w 7934757"/>
              <a:gd name="connsiteY1037" fmla="*/ 4156807 h 6858000"/>
              <a:gd name="connsiteX1038" fmla="*/ 2701195 w 7934757"/>
              <a:gd name="connsiteY1038" fmla="*/ 4072395 h 6858000"/>
              <a:gd name="connsiteX1039" fmla="*/ 2785607 w 7934757"/>
              <a:gd name="connsiteY1039" fmla="*/ 3987981 h 6858000"/>
              <a:gd name="connsiteX1040" fmla="*/ 2447957 w 7934757"/>
              <a:gd name="connsiteY1040" fmla="*/ 3987981 h 6858000"/>
              <a:gd name="connsiteX1041" fmla="*/ 2532369 w 7934757"/>
              <a:gd name="connsiteY1041" fmla="*/ 4072395 h 6858000"/>
              <a:gd name="connsiteX1042" fmla="*/ 2447957 w 7934757"/>
              <a:gd name="connsiteY1042" fmla="*/ 4156807 h 6858000"/>
              <a:gd name="connsiteX1043" fmla="*/ 2363545 w 7934757"/>
              <a:gd name="connsiteY1043" fmla="*/ 4072395 h 6858000"/>
              <a:gd name="connsiteX1044" fmla="*/ 2447957 w 7934757"/>
              <a:gd name="connsiteY1044" fmla="*/ 3987981 h 6858000"/>
              <a:gd name="connsiteX1045" fmla="*/ 2110308 w 7934757"/>
              <a:gd name="connsiteY1045" fmla="*/ 3987981 h 6858000"/>
              <a:gd name="connsiteX1046" fmla="*/ 2194721 w 7934757"/>
              <a:gd name="connsiteY1046" fmla="*/ 4072395 h 6858000"/>
              <a:gd name="connsiteX1047" fmla="*/ 2110308 w 7934757"/>
              <a:gd name="connsiteY1047" fmla="*/ 4156807 h 6858000"/>
              <a:gd name="connsiteX1048" fmla="*/ 2025896 w 7934757"/>
              <a:gd name="connsiteY1048" fmla="*/ 4072395 h 6858000"/>
              <a:gd name="connsiteX1049" fmla="*/ 2110308 w 7934757"/>
              <a:gd name="connsiteY1049" fmla="*/ 3987981 h 6858000"/>
              <a:gd name="connsiteX1050" fmla="*/ 1772659 w 7934757"/>
              <a:gd name="connsiteY1050" fmla="*/ 3987981 h 6858000"/>
              <a:gd name="connsiteX1051" fmla="*/ 1857071 w 7934757"/>
              <a:gd name="connsiteY1051" fmla="*/ 4072395 h 6858000"/>
              <a:gd name="connsiteX1052" fmla="*/ 1772659 w 7934757"/>
              <a:gd name="connsiteY1052" fmla="*/ 4156807 h 6858000"/>
              <a:gd name="connsiteX1053" fmla="*/ 1688247 w 7934757"/>
              <a:gd name="connsiteY1053" fmla="*/ 4072395 h 6858000"/>
              <a:gd name="connsiteX1054" fmla="*/ 1772659 w 7934757"/>
              <a:gd name="connsiteY1054" fmla="*/ 3987981 h 6858000"/>
              <a:gd name="connsiteX1055" fmla="*/ 1435014 w 7934757"/>
              <a:gd name="connsiteY1055" fmla="*/ 3987981 h 6858000"/>
              <a:gd name="connsiteX1056" fmla="*/ 1519422 w 7934757"/>
              <a:gd name="connsiteY1056" fmla="*/ 4072395 h 6858000"/>
              <a:gd name="connsiteX1057" fmla="*/ 1435014 w 7934757"/>
              <a:gd name="connsiteY1057" fmla="*/ 4156807 h 6858000"/>
              <a:gd name="connsiteX1058" fmla="*/ 1350601 w 7934757"/>
              <a:gd name="connsiteY1058" fmla="*/ 4072395 h 6858000"/>
              <a:gd name="connsiteX1059" fmla="*/ 1435014 w 7934757"/>
              <a:gd name="connsiteY1059" fmla="*/ 3987981 h 6858000"/>
              <a:gd name="connsiteX1060" fmla="*/ 1097361 w 7934757"/>
              <a:gd name="connsiteY1060" fmla="*/ 3987981 h 6858000"/>
              <a:gd name="connsiteX1061" fmla="*/ 1181773 w 7934757"/>
              <a:gd name="connsiteY1061" fmla="*/ 4072395 h 6858000"/>
              <a:gd name="connsiteX1062" fmla="*/ 1097361 w 7934757"/>
              <a:gd name="connsiteY1062" fmla="*/ 4156807 h 6858000"/>
              <a:gd name="connsiteX1063" fmla="*/ 1012948 w 7934757"/>
              <a:gd name="connsiteY1063" fmla="*/ 4072395 h 6858000"/>
              <a:gd name="connsiteX1064" fmla="*/ 1097361 w 7934757"/>
              <a:gd name="connsiteY1064" fmla="*/ 3987981 h 6858000"/>
              <a:gd name="connsiteX1065" fmla="*/ 759711 w 7934757"/>
              <a:gd name="connsiteY1065" fmla="*/ 3987981 h 6858000"/>
              <a:gd name="connsiteX1066" fmla="*/ 844124 w 7934757"/>
              <a:gd name="connsiteY1066" fmla="*/ 4072395 h 6858000"/>
              <a:gd name="connsiteX1067" fmla="*/ 759711 w 7934757"/>
              <a:gd name="connsiteY1067" fmla="*/ 4156807 h 6858000"/>
              <a:gd name="connsiteX1068" fmla="*/ 675299 w 7934757"/>
              <a:gd name="connsiteY1068" fmla="*/ 4072395 h 6858000"/>
              <a:gd name="connsiteX1069" fmla="*/ 759711 w 7934757"/>
              <a:gd name="connsiteY1069" fmla="*/ 3987981 h 6858000"/>
              <a:gd name="connsiteX1070" fmla="*/ 422066 w 7934757"/>
              <a:gd name="connsiteY1070" fmla="*/ 3987981 h 6858000"/>
              <a:gd name="connsiteX1071" fmla="*/ 506480 w 7934757"/>
              <a:gd name="connsiteY1071" fmla="*/ 4072395 h 6858000"/>
              <a:gd name="connsiteX1072" fmla="*/ 422066 w 7934757"/>
              <a:gd name="connsiteY1072" fmla="*/ 4156807 h 6858000"/>
              <a:gd name="connsiteX1073" fmla="*/ 337653 w 7934757"/>
              <a:gd name="connsiteY1073" fmla="*/ 4072395 h 6858000"/>
              <a:gd name="connsiteX1074" fmla="*/ 422066 w 7934757"/>
              <a:gd name="connsiteY1074" fmla="*/ 3987981 h 6858000"/>
              <a:gd name="connsiteX1075" fmla="*/ 84412 w 7934757"/>
              <a:gd name="connsiteY1075" fmla="*/ 3987981 h 6858000"/>
              <a:gd name="connsiteX1076" fmla="*/ 168826 w 7934757"/>
              <a:gd name="connsiteY1076" fmla="*/ 4072395 h 6858000"/>
              <a:gd name="connsiteX1077" fmla="*/ 84412 w 7934757"/>
              <a:gd name="connsiteY1077" fmla="*/ 4156807 h 6858000"/>
              <a:gd name="connsiteX1078" fmla="*/ 0 w 7934757"/>
              <a:gd name="connsiteY1078" fmla="*/ 4072395 h 6858000"/>
              <a:gd name="connsiteX1079" fmla="*/ 84412 w 7934757"/>
              <a:gd name="connsiteY1079" fmla="*/ 3987981 h 6858000"/>
              <a:gd name="connsiteX1080" fmla="*/ 7850345 w 7934757"/>
              <a:gd name="connsiteY1080" fmla="*/ 3650333 h 6858000"/>
              <a:gd name="connsiteX1081" fmla="*/ 7934757 w 7934757"/>
              <a:gd name="connsiteY1081" fmla="*/ 3734745 h 6858000"/>
              <a:gd name="connsiteX1082" fmla="*/ 7850345 w 7934757"/>
              <a:gd name="connsiteY1082" fmla="*/ 3819157 h 6858000"/>
              <a:gd name="connsiteX1083" fmla="*/ 7765933 w 7934757"/>
              <a:gd name="connsiteY1083" fmla="*/ 3734745 h 6858000"/>
              <a:gd name="connsiteX1084" fmla="*/ 7850345 w 7934757"/>
              <a:gd name="connsiteY1084" fmla="*/ 3650333 h 6858000"/>
              <a:gd name="connsiteX1085" fmla="*/ 7512695 w 7934757"/>
              <a:gd name="connsiteY1085" fmla="*/ 3650333 h 6858000"/>
              <a:gd name="connsiteX1086" fmla="*/ 7597109 w 7934757"/>
              <a:gd name="connsiteY1086" fmla="*/ 3734745 h 6858000"/>
              <a:gd name="connsiteX1087" fmla="*/ 7512695 w 7934757"/>
              <a:gd name="connsiteY1087" fmla="*/ 3819157 h 6858000"/>
              <a:gd name="connsiteX1088" fmla="*/ 7428283 w 7934757"/>
              <a:gd name="connsiteY1088" fmla="*/ 3734745 h 6858000"/>
              <a:gd name="connsiteX1089" fmla="*/ 7512695 w 7934757"/>
              <a:gd name="connsiteY1089" fmla="*/ 3650333 h 6858000"/>
              <a:gd name="connsiteX1090" fmla="*/ 7175045 w 7934757"/>
              <a:gd name="connsiteY1090" fmla="*/ 3650333 h 6858000"/>
              <a:gd name="connsiteX1091" fmla="*/ 7259458 w 7934757"/>
              <a:gd name="connsiteY1091" fmla="*/ 3734745 h 6858000"/>
              <a:gd name="connsiteX1092" fmla="*/ 7175045 w 7934757"/>
              <a:gd name="connsiteY1092" fmla="*/ 3819157 h 6858000"/>
              <a:gd name="connsiteX1093" fmla="*/ 7090633 w 7934757"/>
              <a:gd name="connsiteY1093" fmla="*/ 3734745 h 6858000"/>
              <a:gd name="connsiteX1094" fmla="*/ 7175045 w 7934757"/>
              <a:gd name="connsiteY1094" fmla="*/ 3650333 h 6858000"/>
              <a:gd name="connsiteX1095" fmla="*/ 6837397 w 7934757"/>
              <a:gd name="connsiteY1095" fmla="*/ 3650333 h 6858000"/>
              <a:gd name="connsiteX1096" fmla="*/ 6921809 w 7934757"/>
              <a:gd name="connsiteY1096" fmla="*/ 3734745 h 6858000"/>
              <a:gd name="connsiteX1097" fmla="*/ 6837397 w 7934757"/>
              <a:gd name="connsiteY1097" fmla="*/ 3819157 h 6858000"/>
              <a:gd name="connsiteX1098" fmla="*/ 6752985 w 7934757"/>
              <a:gd name="connsiteY1098" fmla="*/ 3734745 h 6858000"/>
              <a:gd name="connsiteX1099" fmla="*/ 6837397 w 7934757"/>
              <a:gd name="connsiteY1099" fmla="*/ 3650333 h 6858000"/>
              <a:gd name="connsiteX1100" fmla="*/ 6499747 w 7934757"/>
              <a:gd name="connsiteY1100" fmla="*/ 3650333 h 6858000"/>
              <a:gd name="connsiteX1101" fmla="*/ 6584161 w 7934757"/>
              <a:gd name="connsiteY1101" fmla="*/ 3734745 h 6858000"/>
              <a:gd name="connsiteX1102" fmla="*/ 6499747 w 7934757"/>
              <a:gd name="connsiteY1102" fmla="*/ 3819157 h 6858000"/>
              <a:gd name="connsiteX1103" fmla="*/ 6415335 w 7934757"/>
              <a:gd name="connsiteY1103" fmla="*/ 3734745 h 6858000"/>
              <a:gd name="connsiteX1104" fmla="*/ 6499747 w 7934757"/>
              <a:gd name="connsiteY1104" fmla="*/ 3650333 h 6858000"/>
              <a:gd name="connsiteX1105" fmla="*/ 6162098 w 7934757"/>
              <a:gd name="connsiteY1105" fmla="*/ 3650333 h 6858000"/>
              <a:gd name="connsiteX1106" fmla="*/ 6246510 w 7934757"/>
              <a:gd name="connsiteY1106" fmla="*/ 3734745 h 6858000"/>
              <a:gd name="connsiteX1107" fmla="*/ 6162098 w 7934757"/>
              <a:gd name="connsiteY1107" fmla="*/ 3819157 h 6858000"/>
              <a:gd name="connsiteX1108" fmla="*/ 6077686 w 7934757"/>
              <a:gd name="connsiteY1108" fmla="*/ 3734745 h 6858000"/>
              <a:gd name="connsiteX1109" fmla="*/ 6162098 w 7934757"/>
              <a:gd name="connsiteY1109" fmla="*/ 3650333 h 6858000"/>
              <a:gd name="connsiteX1110" fmla="*/ 5824449 w 7934757"/>
              <a:gd name="connsiteY1110" fmla="*/ 3650333 h 6858000"/>
              <a:gd name="connsiteX1111" fmla="*/ 5908861 w 7934757"/>
              <a:gd name="connsiteY1111" fmla="*/ 3734745 h 6858000"/>
              <a:gd name="connsiteX1112" fmla="*/ 5824449 w 7934757"/>
              <a:gd name="connsiteY1112" fmla="*/ 3819157 h 6858000"/>
              <a:gd name="connsiteX1113" fmla="*/ 5740037 w 7934757"/>
              <a:gd name="connsiteY1113" fmla="*/ 3734745 h 6858000"/>
              <a:gd name="connsiteX1114" fmla="*/ 5824449 w 7934757"/>
              <a:gd name="connsiteY1114" fmla="*/ 3650333 h 6858000"/>
              <a:gd name="connsiteX1115" fmla="*/ 5486800 w 7934757"/>
              <a:gd name="connsiteY1115" fmla="*/ 3650333 h 6858000"/>
              <a:gd name="connsiteX1116" fmla="*/ 5571212 w 7934757"/>
              <a:gd name="connsiteY1116" fmla="*/ 3734745 h 6858000"/>
              <a:gd name="connsiteX1117" fmla="*/ 5486800 w 7934757"/>
              <a:gd name="connsiteY1117" fmla="*/ 3819157 h 6858000"/>
              <a:gd name="connsiteX1118" fmla="*/ 5402388 w 7934757"/>
              <a:gd name="connsiteY1118" fmla="*/ 3734745 h 6858000"/>
              <a:gd name="connsiteX1119" fmla="*/ 5486800 w 7934757"/>
              <a:gd name="connsiteY1119" fmla="*/ 3650333 h 6858000"/>
              <a:gd name="connsiteX1120" fmla="*/ 5149151 w 7934757"/>
              <a:gd name="connsiteY1120" fmla="*/ 3650333 h 6858000"/>
              <a:gd name="connsiteX1121" fmla="*/ 5233563 w 7934757"/>
              <a:gd name="connsiteY1121" fmla="*/ 3734745 h 6858000"/>
              <a:gd name="connsiteX1122" fmla="*/ 5149151 w 7934757"/>
              <a:gd name="connsiteY1122" fmla="*/ 3819157 h 6858000"/>
              <a:gd name="connsiteX1123" fmla="*/ 5064739 w 7934757"/>
              <a:gd name="connsiteY1123" fmla="*/ 3734745 h 6858000"/>
              <a:gd name="connsiteX1124" fmla="*/ 5149151 w 7934757"/>
              <a:gd name="connsiteY1124" fmla="*/ 3650333 h 6858000"/>
              <a:gd name="connsiteX1125" fmla="*/ 4811502 w 7934757"/>
              <a:gd name="connsiteY1125" fmla="*/ 3650333 h 6858000"/>
              <a:gd name="connsiteX1126" fmla="*/ 4895914 w 7934757"/>
              <a:gd name="connsiteY1126" fmla="*/ 3734745 h 6858000"/>
              <a:gd name="connsiteX1127" fmla="*/ 4811502 w 7934757"/>
              <a:gd name="connsiteY1127" fmla="*/ 3819157 h 6858000"/>
              <a:gd name="connsiteX1128" fmla="*/ 4727090 w 7934757"/>
              <a:gd name="connsiteY1128" fmla="*/ 3734745 h 6858000"/>
              <a:gd name="connsiteX1129" fmla="*/ 4811502 w 7934757"/>
              <a:gd name="connsiteY1129" fmla="*/ 3650333 h 6858000"/>
              <a:gd name="connsiteX1130" fmla="*/ 4473853 w 7934757"/>
              <a:gd name="connsiteY1130" fmla="*/ 3650333 h 6858000"/>
              <a:gd name="connsiteX1131" fmla="*/ 4558265 w 7934757"/>
              <a:gd name="connsiteY1131" fmla="*/ 3734745 h 6858000"/>
              <a:gd name="connsiteX1132" fmla="*/ 4473853 w 7934757"/>
              <a:gd name="connsiteY1132" fmla="*/ 3819157 h 6858000"/>
              <a:gd name="connsiteX1133" fmla="*/ 4389440 w 7934757"/>
              <a:gd name="connsiteY1133" fmla="*/ 3734745 h 6858000"/>
              <a:gd name="connsiteX1134" fmla="*/ 4473853 w 7934757"/>
              <a:gd name="connsiteY1134" fmla="*/ 3650333 h 6858000"/>
              <a:gd name="connsiteX1135" fmla="*/ 4136203 w 7934757"/>
              <a:gd name="connsiteY1135" fmla="*/ 3650333 h 6858000"/>
              <a:gd name="connsiteX1136" fmla="*/ 4220615 w 7934757"/>
              <a:gd name="connsiteY1136" fmla="*/ 3734745 h 6858000"/>
              <a:gd name="connsiteX1137" fmla="*/ 4136203 w 7934757"/>
              <a:gd name="connsiteY1137" fmla="*/ 3819157 h 6858000"/>
              <a:gd name="connsiteX1138" fmla="*/ 4051791 w 7934757"/>
              <a:gd name="connsiteY1138" fmla="*/ 3734745 h 6858000"/>
              <a:gd name="connsiteX1139" fmla="*/ 4136203 w 7934757"/>
              <a:gd name="connsiteY1139" fmla="*/ 3650333 h 6858000"/>
              <a:gd name="connsiteX1140" fmla="*/ 3798554 w 7934757"/>
              <a:gd name="connsiteY1140" fmla="*/ 3650333 h 6858000"/>
              <a:gd name="connsiteX1141" fmla="*/ 3882966 w 7934757"/>
              <a:gd name="connsiteY1141" fmla="*/ 3734745 h 6858000"/>
              <a:gd name="connsiteX1142" fmla="*/ 3798554 w 7934757"/>
              <a:gd name="connsiteY1142" fmla="*/ 3819157 h 6858000"/>
              <a:gd name="connsiteX1143" fmla="*/ 3714142 w 7934757"/>
              <a:gd name="connsiteY1143" fmla="*/ 3734745 h 6858000"/>
              <a:gd name="connsiteX1144" fmla="*/ 3798554 w 7934757"/>
              <a:gd name="connsiteY1144" fmla="*/ 3650333 h 6858000"/>
              <a:gd name="connsiteX1145" fmla="*/ 3460905 w 7934757"/>
              <a:gd name="connsiteY1145" fmla="*/ 3650333 h 6858000"/>
              <a:gd name="connsiteX1146" fmla="*/ 3545317 w 7934757"/>
              <a:gd name="connsiteY1146" fmla="*/ 3734745 h 6858000"/>
              <a:gd name="connsiteX1147" fmla="*/ 3460905 w 7934757"/>
              <a:gd name="connsiteY1147" fmla="*/ 3819157 h 6858000"/>
              <a:gd name="connsiteX1148" fmla="*/ 3376493 w 7934757"/>
              <a:gd name="connsiteY1148" fmla="*/ 3734745 h 6858000"/>
              <a:gd name="connsiteX1149" fmla="*/ 3460905 w 7934757"/>
              <a:gd name="connsiteY1149" fmla="*/ 3650333 h 6858000"/>
              <a:gd name="connsiteX1150" fmla="*/ 3123255 w 7934757"/>
              <a:gd name="connsiteY1150" fmla="*/ 3650333 h 6858000"/>
              <a:gd name="connsiteX1151" fmla="*/ 3207668 w 7934757"/>
              <a:gd name="connsiteY1151" fmla="*/ 3734745 h 6858000"/>
              <a:gd name="connsiteX1152" fmla="*/ 3123255 w 7934757"/>
              <a:gd name="connsiteY1152" fmla="*/ 3819157 h 6858000"/>
              <a:gd name="connsiteX1153" fmla="*/ 3038843 w 7934757"/>
              <a:gd name="connsiteY1153" fmla="*/ 3734745 h 6858000"/>
              <a:gd name="connsiteX1154" fmla="*/ 3123255 w 7934757"/>
              <a:gd name="connsiteY1154" fmla="*/ 3650333 h 6858000"/>
              <a:gd name="connsiteX1155" fmla="*/ 2785607 w 7934757"/>
              <a:gd name="connsiteY1155" fmla="*/ 3650333 h 6858000"/>
              <a:gd name="connsiteX1156" fmla="*/ 2870019 w 7934757"/>
              <a:gd name="connsiteY1156" fmla="*/ 3734745 h 6858000"/>
              <a:gd name="connsiteX1157" fmla="*/ 2785607 w 7934757"/>
              <a:gd name="connsiteY1157" fmla="*/ 3819157 h 6858000"/>
              <a:gd name="connsiteX1158" fmla="*/ 2701195 w 7934757"/>
              <a:gd name="connsiteY1158" fmla="*/ 3734745 h 6858000"/>
              <a:gd name="connsiteX1159" fmla="*/ 2785607 w 7934757"/>
              <a:gd name="connsiteY1159" fmla="*/ 3650333 h 6858000"/>
              <a:gd name="connsiteX1160" fmla="*/ 2447957 w 7934757"/>
              <a:gd name="connsiteY1160" fmla="*/ 3650333 h 6858000"/>
              <a:gd name="connsiteX1161" fmla="*/ 2532369 w 7934757"/>
              <a:gd name="connsiteY1161" fmla="*/ 3734745 h 6858000"/>
              <a:gd name="connsiteX1162" fmla="*/ 2447957 w 7934757"/>
              <a:gd name="connsiteY1162" fmla="*/ 3819157 h 6858000"/>
              <a:gd name="connsiteX1163" fmla="*/ 2363545 w 7934757"/>
              <a:gd name="connsiteY1163" fmla="*/ 3734745 h 6858000"/>
              <a:gd name="connsiteX1164" fmla="*/ 2447957 w 7934757"/>
              <a:gd name="connsiteY1164" fmla="*/ 3650333 h 6858000"/>
              <a:gd name="connsiteX1165" fmla="*/ 2110308 w 7934757"/>
              <a:gd name="connsiteY1165" fmla="*/ 3650333 h 6858000"/>
              <a:gd name="connsiteX1166" fmla="*/ 2194721 w 7934757"/>
              <a:gd name="connsiteY1166" fmla="*/ 3734745 h 6858000"/>
              <a:gd name="connsiteX1167" fmla="*/ 2110308 w 7934757"/>
              <a:gd name="connsiteY1167" fmla="*/ 3819157 h 6858000"/>
              <a:gd name="connsiteX1168" fmla="*/ 2025896 w 7934757"/>
              <a:gd name="connsiteY1168" fmla="*/ 3734745 h 6858000"/>
              <a:gd name="connsiteX1169" fmla="*/ 2110308 w 7934757"/>
              <a:gd name="connsiteY1169" fmla="*/ 3650333 h 6858000"/>
              <a:gd name="connsiteX1170" fmla="*/ 1772659 w 7934757"/>
              <a:gd name="connsiteY1170" fmla="*/ 3650333 h 6858000"/>
              <a:gd name="connsiteX1171" fmla="*/ 1857071 w 7934757"/>
              <a:gd name="connsiteY1171" fmla="*/ 3734745 h 6858000"/>
              <a:gd name="connsiteX1172" fmla="*/ 1772659 w 7934757"/>
              <a:gd name="connsiteY1172" fmla="*/ 3819157 h 6858000"/>
              <a:gd name="connsiteX1173" fmla="*/ 1688247 w 7934757"/>
              <a:gd name="connsiteY1173" fmla="*/ 3734745 h 6858000"/>
              <a:gd name="connsiteX1174" fmla="*/ 1772659 w 7934757"/>
              <a:gd name="connsiteY1174" fmla="*/ 3650333 h 6858000"/>
              <a:gd name="connsiteX1175" fmla="*/ 1435014 w 7934757"/>
              <a:gd name="connsiteY1175" fmla="*/ 3650333 h 6858000"/>
              <a:gd name="connsiteX1176" fmla="*/ 1519422 w 7934757"/>
              <a:gd name="connsiteY1176" fmla="*/ 3734745 h 6858000"/>
              <a:gd name="connsiteX1177" fmla="*/ 1435014 w 7934757"/>
              <a:gd name="connsiteY1177" fmla="*/ 3819157 h 6858000"/>
              <a:gd name="connsiteX1178" fmla="*/ 1350601 w 7934757"/>
              <a:gd name="connsiteY1178" fmla="*/ 3734745 h 6858000"/>
              <a:gd name="connsiteX1179" fmla="*/ 1435014 w 7934757"/>
              <a:gd name="connsiteY1179" fmla="*/ 3650333 h 6858000"/>
              <a:gd name="connsiteX1180" fmla="*/ 1097361 w 7934757"/>
              <a:gd name="connsiteY1180" fmla="*/ 3650333 h 6858000"/>
              <a:gd name="connsiteX1181" fmla="*/ 1181773 w 7934757"/>
              <a:gd name="connsiteY1181" fmla="*/ 3734745 h 6858000"/>
              <a:gd name="connsiteX1182" fmla="*/ 1097361 w 7934757"/>
              <a:gd name="connsiteY1182" fmla="*/ 3819157 h 6858000"/>
              <a:gd name="connsiteX1183" fmla="*/ 1012948 w 7934757"/>
              <a:gd name="connsiteY1183" fmla="*/ 3734745 h 6858000"/>
              <a:gd name="connsiteX1184" fmla="*/ 1097361 w 7934757"/>
              <a:gd name="connsiteY1184" fmla="*/ 3650333 h 6858000"/>
              <a:gd name="connsiteX1185" fmla="*/ 759711 w 7934757"/>
              <a:gd name="connsiteY1185" fmla="*/ 3650333 h 6858000"/>
              <a:gd name="connsiteX1186" fmla="*/ 844124 w 7934757"/>
              <a:gd name="connsiteY1186" fmla="*/ 3734745 h 6858000"/>
              <a:gd name="connsiteX1187" fmla="*/ 759711 w 7934757"/>
              <a:gd name="connsiteY1187" fmla="*/ 3819157 h 6858000"/>
              <a:gd name="connsiteX1188" fmla="*/ 675299 w 7934757"/>
              <a:gd name="connsiteY1188" fmla="*/ 3734745 h 6858000"/>
              <a:gd name="connsiteX1189" fmla="*/ 759711 w 7934757"/>
              <a:gd name="connsiteY1189" fmla="*/ 3650333 h 6858000"/>
              <a:gd name="connsiteX1190" fmla="*/ 422066 w 7934757"/>
              <a:gd name="connsiteY1190" fmla="*/ 3650333 h 6858000"/>
              <a:gd name="connsiteX1191" fmla="*/ 506480 w 7934757"/>
              <a:gd name="connsiteY1191" fmla="*/ 3734745 h 6858000"/>
              <a:gd name="connsiteX1192" fmla="*/ 422066 w 7934757"/>
              <a:gd name="connsiteY1192" fmla="*/ 3819157 h 6858000"/>
              <a:gd name="connsiteX1193" fmla="*/ 337653 w 7934757"/>
              <a:gd name="connsiteY1193" fmla="*/ 3734745 h 6858000"/>
              <a:gd name="connsiteX1194" fmla="*/ 422066 w 7934757"/>
              <a:gd name="connsiteY1194" fmla="*/ 3650333 h 6858000"/>
              <a:gd name="connsiteX1195" fmla="*/ 84412 w 7934757"/>
              <a:gd name="connsiteY1195" fmla="*/ 3650333 h 6858000"/>
              <a:gd name="connsiteX1196" fmla="*/ 168826 w 7934757"/>
              <a:gd name="connsiteY1196" fmla="*/ 3734745 h 6858000"/>
              <a:gd name="connsiteX1197" fmla="*/ 84412 w 7934757"/>
              <a:gd name="connsiteY1197" fmla="*/ 3819157 h 6858000"/>
              <a:gd name="connsiteX1198" fmla="*/ 0 w 7934757"/>
              <a:gd name="connsiteY1198" fmla="*/ 3734745 h 6858000"/>
              <a:gd name="connsiteX1199" fmla="*/ 84412 w 7934757"/>
              <a:gd name="connsiteY1199" fmla="*/ 3650333 h 6858000"/>
              <a:gd name="connsiteX1200" fmla="*/ 7850345 w 7934757"/>
              <a:gd name="connsiteY1200" fmla="*/ 3312683 h 6858000"/>
              <a:gd name="connsiteX1201" fmla="*/ 7934757 w 7934757"/>
              <a:gd name="connsiteY1201" fmla="*/ 3397095 h 6858000"/>
              <a:gd name="connsiteX1202" fmla="*/ 7850345 w 7934757"/>
              <a:gd name="connsiteY1202" fmla="*/ 3481508 h 6858000"/>
              <a:gd name="connsiteX1203" fmla="*/ 7765933 w 7934757"/>
              <a:gd name="connsiteY1203" fmla="*/ 3397095 h 6858000"/>
              <a:gd name="connsiteX1204" fmla="*/ 7850345 w 7934757"/>
              <a:gd name="connsiteY1204" fmla="*/ 3312683 h 6858000"/>
              <a:gd name="connsiteX1205" fmla="*/ 7512695 w 7934757"/>
              <a:gd name="connsiteY1205" fmla="*/ 3312683 h 6858000"/>
              <a:gd name="connsiteX1206" fmla="*/ 7597109 w 7934757"/>
              <a:gd name="connsiteY1206" fmla="*/ 3397095 h 6858000"/>
              <a:gd name="connsiteX1207" fmla="*/ 7512695 w 7934757"/>
              <a:gd name="connsiteY1207" fmla="*/ 3481508 h 6858000"/>
              <a:gd name="connsiteX1208" fmla="*/ 7428283 w 7934757"/>
              <a:gd name="connsiteY1208" fmla="*/ 3397095 h 6858000"/>
              <a:gd name="connsiteX1209" fmla="*/ 7512695 w 7934757"/>
              <a:gd name="connsiteY1209" fmla="*/ 3312683 h 6858000"/>
              <a:gd name="connsiteX1210" fmla="*/ 7175045 w 7934757"/>
              <a:gd name="connsiteY1210" fmla="*/ 3312683 h 6858000"/>
              <a:gd name="connsiteX1211" fmla="*/ 7259458 w 7934757"/>
              <a:gd name="connsiteY1211" fmla="*/ 3397095 h 6858000"/>
              <a:gd name="connsiteX1212" fmla="*/ 7175045 w 7934757"/>
              <a:gd name="connsiteY1212" fmla="*/ 3481508 h 6858000"/>
              <a:gd name="connsiteX1213" fmla="*/ 7090633 w 7934757"/>
              <a:gd name="connsiteY1213" fmla="*/ 3397095 h 6858000"/>
              <a:gd name="connsiteX1214" fmla="*/ 7175045 w 7934757"/>
              <a:gd name="connsiteY1214" fmla="*/ 3312683 h 6858000"/>
              <a:gd name="connsiteX1215" fmla="*/ 6837397 w 7934757"/>
              <a:gd name="connsiteY1215" fmla="*/ 3312683 h 6858000"/>
              <a:gd name="connsiteX1216" fmla="*/ 6921809 w 7934757"/>
              <a:gd name="connsiteY1216" fmla="*/ 3397095 h 6858000"/>
              <a:gd name="connsiteX1217" fmla="*/ 6837397 w 7934757"/>
              <a:gd name="connsiteY1217" fmla="*/ 3481508 h 6858000"/>
              <a:gd name="connsiteX1218" fmla="*/ 6752985 w 7934757"/>
              <a:gd name="connsiteY1218" fmla="*/ 3397095 h 6858000"/>
              <a:gd name="connsiteX1219" fmla="*/ 6837397 w 7934757"/>
              <a:gd name="connsiteY1219" fmla="*/ 3312683 h 6858000"/>
              <a:gd name="connsiteX1220" fmla="*/ 6499747 w 7934757"/>
              <a:gd name="connsiteY1220" fmla="*/ 3312683 h 6858000"/>
              <a:gd name="connsiteX1221" fmla="*/ 6584161 w 7934757"/>
              <a:gd name="connsiteY1221" fmla="*/ 3397095 h 6858000"/>
              <a:gd name="connsiteX1222" fmla="*/ 6499747 w 7934757"/>
              <a:gd name="connsiteY1222" fmla="*/ 3481508 h 6858000"/>
              <a:gd name="connsiteX1223" fmla="*/ 6415335 w 7934757"/>
              <a:gd name="connsiteY1223" fmla="*/ 3397095 h 6858000"/>
              <a:gd name="connsiteX1224" fmla="*/ 6499747 w 7934757"/>
              <a:gd name="connsiteY1224" fmla="*/ 3312683 h 6858000"/>
              <a:gd name="connsiteX1225" fmla="*/ 6162098 w 7934757"/>
              <a:gd name="connsiteY1225" fmla="*/ 3312683 h 6858000"/>
              <a:gd name="connsiteX1226" fmla="*/ 6246510 w 7934757"/>
              <a:gd name="connsiteY1226" fmla="*/ 3397095 h 6858000"/>
              <a:gd name="connsiteX1227" fmla="*/ 6162098 w 7934757"/>
              <a:gd name="connsiteY1227" fmla="*/ 3481508 h 6858000"/>
              <a:gd name="connsiteX1228" fmla="*/ 6077686 w 7934757"/>
              <a:gd name="connsiteY1228" fmla="*/ 3397095 h 6858000"/>
              <a:gd name="connsiteX1229" fmla="*/ 6162098 w 7934757"/>
              <a:gd name="connsiteY1229" fmla="*/ 3312683 h 6858000"/>
              <a:gd name="connsiteX1230" fmla="*/ 5824449 w 7934757"/>
              <a:gd name="connsiteY1230" fmla="*/ 3312683 h 6858000"/>
              <a:gd name="connsiteX1231" fmla="*/ 5908861 w 7934757"/>
              <a:gd name="connsiteY1231" fmla="*/ 3397095 h 6858000"/>
              <a:gd name="connsiteX1232" fmla="*/ 5824449 w 7934757"/>
              <a:gd name="connsiteY1232" fmla="*/ 3481508 h 6858000"/>
              <a:gd name="connsiteX1233" fmla="*/ 5740037 w 7934757"/>
              <a:gd name="connsiteY1233" fmla="*/ 3397095 h 6858000"/>
              <a:gd name="connsiteX1234" fmla="*/ 5824449 w 7934757"/>
              <a:gd name="connsiteY1234" fmla="*/ 3312683 h 6858000"/>
              <a:gd name="connsiteX1235" fmla="*/ 5486800 w 7934757"/>
              <a:gd name="connsiteY1235" fmla="*/ 3312683 h 6858000"/>
              <a:gd name="connsiteX1236" fmla="*/ 5571212 w 7934757"/>
              <a:gd name="connsiteY1236" fmla="*/ 3397095 h 6858000"/>
              <a:gd name="connsiteX1237" fmla="*/ 5486800 w 7934757"/>
              <a:gd name="connsiteY1237" fmla="*/ 3481508 h 6858000"/>
              <a:gd name="connsiteX1238" fmla="*/ 5402388 w 7934757"/>
              <a:gd name="connsiteY1238" fmla="*/ 3397095 h 6858000"/>
              <a:gd name="connsiteX1239" fmla="*/ 5486800 w 7934757"/>
              <a:gd name="connsiteY1239" fmla="*/ 3312683 h 6858000"/>
              <a:gd name="connsiteX1240" fmla="*/ 5149151 w 7934757"/>
              <a:gd name="connsiteY1240" fmla="*/ 3312683 h 6858000"/>
              <a:gd name="connsiteX1241" fmla="*/ 5233563 w 7934757"/>
              <a:gd name="connsiteY1241" fmla="*/ 3397095 h 6858000"/>
              <a:gd name="connsiteX1242" fmla="*/ 5149151 w 7934757"/>
              <a:gd name="connsiteY1242" fmla="*/ 3481508 h 6858000"/>
              <a:gd name="connsiteX1243" fmla="*/ 5064739 w 7934757"/>
              <a:gd name="connsiteY1243" fmla="*/ 3397095 h 6858000"/>
              <a:gd name="connsiteX1244" fmla="*/ 5149151 w 7934757"/>
              <a:gd name="connsiteY1244" fmla="*/ 3312683 h 6858000"/>
              <a:gd name="connsiteX1245" fmla="*/ 4811502 w 7934757"/>
              <a:gd name="connsiteY1245" fmla="*/ 3312683 h 6858000"/>
              <a:gd name="connsiteX1246" fmla="*/ 4895914 w 7934757"/>
              <a:gd name="connsiteY1246" fmla="*/ 3397095 h 6858000"/>
              <a:gd name="connsiteX1247" fmla="*/ 4811502 w 7934757"/>
              <a:gd name="connsiteY1247" fmla="*/ 3481508 h 6858000"/>
              <a:gd name="connsiteX1248" fmla="*/ 4727090 w 7934757"/>
              <a:gd name="connsiteY1248" fmla="*/ 3397095 h 6858000"/>
              <a:gd name="connsiteX1249" fmla="*/ 4811502 w 7934757"/>
              <a:gd name="connsiteY1249" fmla="*/ 3312683 h 6858000"/>
              <a:gd name="connsiteX1250" fmla="*/ 4473853 w 7934757"/>
              <a:gd name="connsiteY1250" fmla="*/ 3312683 h 6858000"/>
              <a:gd name="connsiteX1251" fmla="*/ 4558265 w 7934757"/>
              <a:gd name="connsiteY1251" fmla="*/ 3397095 h 6858000"/>
              <a:gd name="connsiteX1252" fmla="*/ 4473853 w 7934757"/>
              <a:gd name="connsiteY1252" fmla="*/ 3481508 h 6858000"/>
              <a:gd name="connsiteX1253" fmla="*/ 4389440 w 7934757"/>
              <a:gd name="connsiteY1253" fmla="*/ 3397095 h 6858000"/>
              <a:gd name="connsiteX1254" fmla="*/ 4473853 w 7934757"/>
              <a:gd name="connsiteY1254" fmla="*/ 3312683 h 6858000"/>
              <a:gd name="connsiteX1255" fmla="*/ 4136203 w 7934757"/>
              <a:gd name="connsiteY1255" fmla="*/ 3312683 h 6858000"/>
              <a:gd name="connsiteX1256" fmla="*/ 4220615 w 7934757"/>
              <a:gd name="connsiteY1256" fmla="*/ 3397095 h 6858000"/>
              <a:gd name="connsiteX1257" fmla="*/ 4136203 w 7934757"/>
              <a:gd name="connsiteY1257" fmla="*/ 3481508 h 6858000"/>
              <a:gd name="connsiteX1258" fmla="*/ 4051791 w 7934757"/>
              <a:gd name="connsiteY1258" fmla="*/ 3397095 h 6858000"/>
              <a:gd name="connsiteX1259" fmla="*/ 4136203 w 7934757"/>
              <a:gd name="connsiteY1259" fmla="*/ 3312683 h 6858000"/>
              <a:gd name="connsiteX1260" fmla="*/ 3798554 w 7934757"/>
              <a:gd name="connsiteY1260" fmla="*/ 3312683 h 6858000"/>
              <a:gd name="connsiteX1261" fmla="*/ 3882966 w 7934757"/>
              <a:gd name="connsiteY1261" fmla="*/ 3397095 h 6858000"/>
              <a:gd name="connsiteX1262" fmla="*/ 3798554 w 7934757"/>
              <a:gd name="connsiteY1262" fmla="*/ 3481508 h 6858000"/>
              <a:gd name="connsiteX1263" fmla="*/ 3714142 w 7934757"/>
              <a:gd name="connsiteY1263" fmla="*/ 3397095 h 6858000"/>
              <a:gd name="connsiteX1264" fmla="*/ 3798554 w 7934757"/>
              <a:gd name="connsiteY1264" fmla="*/ 3312683 h 6858000"/>
              <a:gd name="connsiteX1265" fmla="*/ 3460905 w 7934757"/>
              <a:gd name="connsiteY1265" fmla="*/ 3312683 h 6858000"/>
              <a:gd name="connsiteX1266" fmla="*/ 3545317 w 7934757"/>
              <a:gd name="connsiteY1266" fmla="*/ 3397095 h 6858000"/>
              <a:gd name="connsiteX1267" fmla="*/ 3460905 w 7934757"/>
              <a:gd name="connsiteY1267" fmla="*/ 3481508 h 6858000"/>
              <a:gd name="connsiteX1268" fmla="*/ 3376493 w 7934757"/>
              <a:gd name="connsiteY1268" fmla="*/ 3397095 h 6858000"/>
              <a:gd name="connsiteX1269" fmla="*/ 3460905 w 7934757"/>
              <a:gd name="connsiteY1269" fmla="*/ 3312683 h 6858000"/>
              <a:gd name="connsiteX1270" fmla="*/ 3123255 w 7934757"/>
              <a:gd name="connsiteY1270" fmla="*/ 3312683 h 6858000"/>
              <a:gd name="connsiteX1271" fmla="*/ 3207668 w 7934757"/>
              <a:gd name="connsiteY1271" fmla="*/ 3397095 h 6858000"/>
              <a:gd name="connsiteX1272" fmla="*/ 3123255 w 7934757"/>
              <a:gd name="connsiteY1272" fmla="*/ 3481508 h 6858000"/>
              <a:gd name="connsiteX1273" fmla="*/ 3038843 w 7934757"/>
              <a:gd name="connsiteY1273" fmla="*/ 3397095 h 6858000"/>
              <a:gd name="connsiteX1274" fmla="*/ 3123255 w 7934757"/>
              <a:gd name="connsiteY1274" fmla="*/ 3312683 h 6858000"/>
              <a:gd name="connsiteX1275" fmla="*/ 2785607 w 7934757"/>
              <a:gd name="connsiteY1275" fmla="*/ 3312683 h 6858000"/>
              <a:gd name="connsiteX1276" fmla="*/ 2870019 w 7934757"/>
              <a:gd name="connsiteY1276" fmla="*/ 3397095 h 6858000"/>
              <a:gd name="connsiteX1277" fmla="*/ 2785607 w 7934757"/>
              <a:gd name="connsiteY1277" fmla="*/ 3481508 h 6858000"/>
              <a:gd name="connsiteX1278" fmla="*/ 2701195 w 7934757"/>
              <a:gd name="connsiteY1278" fmla="*/ 3397095 h 6858000"/>
              <a:gd name="connsiteX1279" fmla="*/ 2785607 w 7934757"/>
              <a:gd name="connsiteY1279" fmla="*/ 3312683 h 6858000"/>
              <a:gd name="connsiteX1280" fmla="*/ 2447957 w 7934757"/>
              <a:gd name="connsiteY1280" fmla="*/ 3312683 h 6858000"/>
              <a:gd name="connsiteX1281" fmla="*/ 2532369 w 7934757"/>
              <a:gd name="connsiteY1281" fmla="*/ 3397095 h 6858000"/>
              <a:gd name="connsiteX1282" fmla="*/ 2447957 w 7934757"/>
              <a:gd name="connsiteY1282" fmla="*/ 3481508 h 6858000"/>
              <a:gd name="connsiteX1283" fmla="*/ 2363545 w 7934757"/>
              <a:gd name="connsiteY1283" fmla="*/ 3397095 h 6858000"/>
              <a:gd name="connsiteX1284" fmla="*/ 2447957 w 7934757"/>
              <a:gd name="connsiteY1284" fmla="*/ 3312683 h 6858000"/>
              <a:gd name="connsiteX1285" fmla="*/ 2110308 w 7934757"/>
              <a:gd name="connsiteY1285" fmla="*/ 3312683 h 6858000"/>
              <a:gd name="connsiteX1286" fmla="*/ 2194721 w 7934757"/>
              <a:gd name="connsiteY1286" fmla="*/ 3397095 h 6858000"/>
              <a:gd name="connsiteX1287" fmla="*/ 2110308 w 7934757"/>
              <a:gd name="connsiteY1287" fmla="*/ 3481508 h 6858000"/>
              <a:gd name="connsiteX1288" fmla="*/ 2025896 w 7934757"/>
              <a:gd name="connsiteY1288" fmla="*/ 3397095 h 6858000"/>
              <a:gd name="connsiteX1289" fmla="*/ 2110308 w 7934757"/>
              <a:gd name="connsiteY1289" fmla="*/ 3312683 h 6858000"/>
              <a:gd name="connsiteX1290" fmla="*/ 1772659 w 7934757"/>
              <a:gd name="connsiteY1290" fmla="*/ 3312683 h 6858000"/>
              <a:gd name="connsiteX1291" fmla="*/ 1857071 w 7934757"/>
              <a:gd name="connsiteY1291" fmla="*/ 3397095 h 6858000"/>
              <a:gd name="connsiteX1292" fmla="*/ 1772659 w 7934757"/>
              <a:gd name="connsiteY1292" fmla="*/ 3481508 h 6858000"/>
              <a:gd name="connsiteX1293" fmla="*/ 1688247 w 7934757"/>
              <a:gd name="connsiteY1293" fmla="*/ 3397095 h 6858000"/>
              <a:gd name="connsiteX1294" fmla="*/ 1772659 w 7934757"/>
              <a:gd name="connsiteY1294" fmla="*/ 3312683 h 6858000"/>
              <a:gd name="connsiteX1295" fmla="*/ 1435014 w 7934757"/>
              <a:gd name="connsiteY1295" fmla="*/ 3312683 h 6858000"/>
              <a:gd name="connsiteX1296" fmla="*/ 1519422 w 7934757"/>
              <a:gd name="connsiteY1296" fmla="*/ 3397095 h 6858000"/>
              <a:gd name="connsiteX1297" fmla="*/ 1435014 w 7934757"/>
              <a:gd name="connsiteY1297" fmla="*/ 3481508 h 6858000"/>
              <a:gd name="connsiteX1298" fmla="*/ 1350601 w 7934757"/>
              <a:gd name="connsiteY1298" fmla="*/ 3397095 h 6858000"/>
              <a:gd name="connsiteX1299" fmla="*/ 1435014 w 7934757"/>
              <a:gd name="connsiteY1299" fmla="*/ 3312683 h 6858000"/>
              <a:gd name="connsiteX1300" fmla="*/ 1097361 w 7934757"/>
              <a:gd name="connsiteY1300" fmla="*/ 3312683 h 6858000"/>
              <a:gd name="connsiteX1301" fmla="*/ 1181773 w 7934757"/>
              <a:gd name="connsiteY1301" fmla="*/ 3397095 h 6858000"/>
              <a:gd name="connsiteX1302" fmla="*/ 1097361 w 7934757"/>
              <a:gd name="connsiteY1302" fmla="*/ 3481508 h 6858000"/>
              <a:gd name="connsiteX1303" fmla="*/ 1012948 w 7934757"/>
              <a:gd name="connsiteY1303" fmla="*/ 3397095 h 6858000"/>
              <a:gd name="connsiteX1304" fmla="*/ 1097361 w 7934757"/>
              <a:gd name="connsiteY1304" fmla="*/ 3312683 h 6858000"/>
              <a:gd name="connsiteX1305" fmla="*/ 759711 w 7934757"/>
              <a:gd name="connsiteY1305" fmla="*/ 3312683 h 6858000"/>
              <a:gd name="connsiteX1306" fmla="*/ 844124 w 7934757"/>
              <a:gd name="connsiteY1306" fmla="*/ 3397095 h 6858000"/>
              <a:gd name="connsiteX1307" fmla="*/ 759711 w 7934757"/>
              <a:gd name="connsiteY1307" fmla="*/ 3481508 h 6858000"/>
              <a:gd name="connsiteX1308" fmla="*/ 675299 w 7934757"/>
              <a:gd name="connsiteY1308" fmla="*/ 3397095 h 6858000"/>
              <a:gd name="connsiteX1309" fmla="*/ 759711 w 7934757"/>
              <a:gd name="connsiteY1309" fmla="*/ 3312683 h 6858000"/>
              <a:gd name="connsiteX1310" fmla="*/ 422066 w 7934757"/>
              <a:gd name="connsiteY1310" fmla="*/ 3312683 h 6858000"/>
              <a:gd name="connsiteX1311" fmla="*/ 506480 w 7934757"/>
              <a:gd name="connsiteY1311" fmla="*/ 3397095 h 6858000"/>
              <a:gd name="connsiteX1312" fmla="*/ 422066 w 7934757"/>
              <a:gd name="connsiteY1312" fmla="*/ 3481508 h 6858000"/>
              <a:gd name="connsiteX1313" fmla="*/ 337653 w 7934757"/>
              <a:gd name="connsiteY1313" fmla="*/ 3397095 h 6858000"/>
              <a:gd name="connsiteX1314" fmla="*/ 422066 w 7934757"/>
              <a:gd name="connsiteY1314" fmla="*/ 3312683 h 6858000"/>
              <a:gd name="connsiteX1315" fmla="*/ 84412 w 7934757"/>
              <a:gd name="connsiteY1315" fmla="*/ 3312683 h 6858000"/>
              <a:gd name="connsiteX1316" fmla="*/ 168826 w 7934757"/>
              <a:gd name="connsiteY1316" fmla="*/ 3397095 h 6858000"/>
              <a:gd name="connsiteX1317" fmla="*/ 84412 w 7934757"/>
              <a:gd name="connsiteY1317" fmla="*/ 3481508 h 6858000"/>
              <a:gd name="connsiteX1318" fmla="*/ 0 w 7934757"/>
              <a:gd name="connsiteY1318" fmla="*/ 3397095 h 6858000"/>
              <a:gd name="connsiteX1319" fmla="*/ 84412 w 7934757"/>
              <a:gd name="connsiteY1319" fmla="*/ 3312683 h 6858000"/>
              <a:gd name="connsiteX1320" fmla="*/ 7850345 w 7934757"/>
              <a:gd name="connsiteY1320" fmla="*/ 2975034 h 6858000"/>
              <a:gd name="connsiteX1321" fmla="*/ 7934757 w 7934757"/>
              <a:gd name="connsiteY1321" fmla="*/ 3059446 h 6858000"/>
              <a:gd name="connsiteX1322" fmla="*/ 7850345 w 7934757"/>
              <a:gd name="connsiteY1322" fmla="*/ 3143859 h 6858000"/>
              <a:gd name="connsiteX1323" fmla="*/ 7765933 w 7934757"/>
              <a:gd name="connsiteY1323" fmla="*/ 3059446 h 6858000"/>
              <a:gd name="connsiteX1324" fmla="*/ 7850345 w 7934757"/>
              <a:gd name="connsiteY1324" fmla="*/ 2975034 h 6858000"/>
              <a:gd name="connsiteX1325" fmla="*/ 7512695 w 7934757"/>
              <a:gd name="connsiteY1325" fmla="*/ 2975034 h 6858000"/>
              <a:gd name="connsiteX1326" fmla="*/ 7597109 w 7934757"/>
              <a:gd name="connsiteY1326" fmla="*/ 3059446 h 6858000"/>
              <a:gd name="connsiteX1327" fmla="*/ 7512695 w 7934757"/>
              <a:gd name="connsiteY1327" fmla="*/ 3143859 h 6858000"/>
              <a:gd name="connsiteX1328" fmla="*/ 7428283 w 7934757"/>
              <a:gd name="connsiteY1328" fmla="*/ 3059446 h 6858000"/>
              <a:gd name="connsiteX1329" fmla="*/ 7512695 w 7934757"/>
              <a:gd name="connsiteY1329" fmla="*/ 2975034 h 6858000"/>
              <a:gd name="connsiteX1330" fmla="*/ 7175045 w 7934757"/>
              <a:gd name="connsiteY1330" fmla="*/ 2975034 h 6858000"/>
              <a:gd name="connsiteX1331" fmla="*/ 7259458 w 7934757"/>
              <a:gd name="connsiteY1331" fmla="*/ 3059446 h 6858000"/>
              <a:gd name="connsiteX1332" fmla="*/ 7175045 w 7934757"/>
              <a:gd name="connsiteY1332" fmla="*/ 3143859 h 6858000"/>
              <a:gd name="connsiteX1333" fmla="*/ 7090633 w 7934757"/>
              <a:gd name="connsiteY1333" fmla="*/ 3059446 h 6858000"/>
              <a:gd name="connsiteX1334" fmla="*/ 7175045 w 7934757"/>
              <a:gd name="connsiteY1334" fmla="*/ 2975034 h 6858000"/>
              <a:gd name="connsiteX1335" fmla="*/ 6837397 w 7934757"/>
              <a:gd name="connsiteY1335" fmla="*/ 2975034 h 6858000"/>
              <a:gd name="connsiteX1336" fmla="*/ 6921809 w 7934757"/>
              <a:gd name="connsiteY1336" fmla="*/ 3059446 h 6858000"/>
              <a:gd name="connsiteX1337" fmla="*/ 6837397 w 7934757"/>
              <a:gd name="connsiteY1337" fmla="*/ 3143859 h 6858000"/>
              <a:gd name="connsiteX1338" fmla="*/ 6752985 w 7934757"/>
              <a:gd name="connsiteY1338" fmla="*/ 3059446 h 6858000"/>
              <a:gd name="connsiteX1339" fmla="*/ 6837397 w 7934757"/>
              <a:gd name="connsiteY1339" fmla="*/ 2975034 h 6858000"/>
              <a:gd name="connsiteX1340" fmla="*/ 6499747 w 7934757"/>
              <a:gd name="connsiteY1340" fmla="*/ 2975034 h 6858000"/>
              <a:gd name="connsiteX1341" fmla="*/ 6584161 w 7934757"/>
              <a:gd name="connsiteY1341" fmla="*/ 3059446 h 6858000"/>
              <a:gd name="connsiteX1342" fmla="*/ 6499747 w 7934757"/>
              <a:gd name="connsiteY1342" fmla="*/ 3143859 h 6858000"/>
              <a:gd name="connsiteX1343" fmla="*/ 6415335 w 7934757"/>
              <a:gd name="connsiteY1343" fmla="*/ 3059446 h 6858000"/>
              <a:gd name="connsiteX1344" fmla="*/ 6499747 w 7934757"/>
              <a:gd name="connsiteY1344" fmla="*/ 2975034 h 6858000"/>
              <a:gd name="connsiteX1345" fmla="*/ 6162098 w 7934757"/>
              <a:gd name="connsiteY1345" fmla="*/ 2975034 h 6858000"/>
              <a:gd name="connsiteX1346" fmla="*/ 6246510 w 7934757"/>
              <a:gd name="connsiteY1346" fmla="*/ 3059446 h 6858000"/>
              <a:gd name="connsiteX1347" fmla="*/ 6162098 w 7934757"/>
              <a:gd name="connsiteY1347" fmla="*/ 3143859 h 6858000"/>
              <a:gd name="connsiteX1348" fmla="*/ 6077686 w 7934757"/>
              <a:gd name="connsiteY1348" fmla="*/ 3059446 h 6858000"/>
              <a:gd name="connsiteX1349" fmla="*/ 6162098 w 7934757"/>
              <a:gd name="connsiteY1349" fmla="*/ 2975034 h 6858000"/>
              <a:gd name="connsiteX1350" fmla="*/ 5824449 w 7934757"/>
              <a:gd name="connsiteY1350" fmla="*/ 2975034 h 6858000"/>
              <a:gd name="connsiteX1351" fmla="*/ 5908861 w 7934757"/>
              <a:gd name="connsiteY1351" fmla="*/ 3059446 h 6858000"/>
              <a:gd name="connsiteX1352" fmla="*/ 5824449 w 7934757"/>
              <a:gd name="connsiteY1352" fmla="*/ 3143859 h 6858000"/>
              <a:gd name="connsiteX1353" fmla="*/ 5740037 w 7934757"/>
              <a:gd name="connsiteY1353" fmla="*/ 3059446 h 6858000"/>
              <a:gd name="connsiteX1354" fmla="*/ 5824449 w 7934757"/>
              <a:gd name="connsiteY1354" fmla="*/ 2975034 h 6858000"/>
              <a:gd name="connsiteX1355" fmla="*/ 5486800 w 7934757"/>
              <a:gd name="connsiteY1355" fmla="*/ 2975034 h 6858000"/>
              <a:gd name="connsiteX1356" fmla="*/ 5571212 w 7934757"/>
              <a:gd name="connsiteY1356" fmla="*/ 3059446 h 6858000"/>
              <a:gd name="connsiteX1357" fmla="*/ 5486800 w 7934757"/>
              <a:gd name="connsiteY1357" fmla="*/ 3143859 h 6858000"/>
              <a:gd name="connsiteX1358" fmla="*/ 5402388 w 7934757"/>
              <a:gd name="connsiteY1358" fmla="*/ 3059446 h 6858000"/>
              <a:gd name="connsiteX1359" fmla="*/ 5486800 w 7934757"/>
              <a:gd name="connsiteY1359" fmla="*/ 2975034 h 6858000"/>
              <a:gd name="connsiteX1360" fmla="*/ 5149151 w 7934757"/>
              <a:gd name="connsiteY1360" fmla="*/ 2975034 h 6858000"/>
              <a:gd name="connsiteX1361" fmla="*/ 5233563 w 7934757"/>
              <a:gd name="connsiteY1361" fmla="*/ 3059446 h 6858000"/>
              <a:gd name="connsiteX1362" fmla="*/ 5149151 w 7934757"/>
              <a:gd name="connsiteY1362" fmla="*/ 3143859 h 6858000"/>
              <a:gd name="connsiteX1363" fmla="*/ 5064739 w 7934757"/>
              <a:gd name="connsiteY1363" fmla="*/ 3059446 h 6858000"/>
              <a:gd name="connsiteX1364" fmla="*/ 5149151 w 7934757"/>
              <a:gd name="connsiteY1364" fmla="*/ 2975034 h 6858000"/>
              <a:gd name="connsiteX1365" fmla="*/ 4811502 w 7934757"/>
              <a:gd name="connsiteY1365" fmla="*/ 2975034 h 6858000"/>
              <a:gd name="connsiteX1366" fmla="*/ 4895914 w 7934757"/>
              <a:gd name="connsiteY1366" fmla="*/ 3059446 h 6858000"/>
              <a:gd name="connsiteX1367" fmla="*/ 4811502 w 7934757"/>
              <a:gd name="connsiteY1367" fmla="*/ 3143859 h 6858000"/>
              <a:gd name="connsiteX1368" fmla="*/ 4727090 w 7934757"/>
              <a:gd name="connsiteY1368" fmla="*/ 3059446 h 6858000"/>
              <a:gd name="connsiteX1369" fmla="*/ 4811502 w 7934757"/>
              <a:gd name="connsiteY1369" fmla="*/ 2975034 h 6858000"/>
              <a:gd name="connsiteX1370" fmla="*/ 4473853 w 7934757"/>
              <a:gd name="connsiteY1370" fmla="*/ 2975034 h 6858000"/>
              <a:gd name="connsiteX1371" fmla="*/ 4558265 w 7934757"/>
              <a:gd name="connsiteY1371" fmla="*/ 3059446 h 6858000"/>
              <a:gd name="connsiteX1372" fmla="*/ 4473853 w 7934757"/>
              <a:gd name="connsiteY1372" fmla="*/ 3143859 h 6858000"/>
              <a:gd name="connsiteX1373" fmla="*/ 4389440 w 7934757"/>
              <a:gd name="connsiteY1373" fmla="*/ 3059446 h 6858000"/>
              <a:gd name="connsiteX1374" fmla="*/ 4473853 w 7934757"/>
              <a:gd name="connsiteY1374" fmla="*/ 2975034 h 6858000"/>
              <a:gd name="connsiteX1375" fmla="*/ 4136203 w 7934757"/>
              <a:gd name="connsiteY1375" fmla="*/ 2975034 h 6858000"/>
              <a:gd name="connsiteX1376" fmla="*/ 4220615 w 7934757"/>
              <a:gd name="connsiteY1376" fmla="*/ 3059446 h 6858000"/>
              <a:gd name="connsiteX1377" fmla="*/ 4136203 w 7934757"/>
              <a:gd name="connsiteY1377" fmla="*/ 3143859 h 6858000"/>
              <a:gd name="connsiteX1378" fmla="*/ 4051791 w 7934757"/>
              <a:gd name="connsiteY1378" fmla="*/ 3059446 h 6858000"/>
              <a:gd name="connsiteX1379" fmla="*/ 4136203 w 7934757"/>
              <a:gd name="connsiteY1379" fmla="*/ 2975034 h 6858000"/>
              <a:gd name="connsiteX1380" fmla="*/ 3798554 w 7934757"/>
              <a:gd name="connsiteY1380" fmla="*/ 2975034 h 6858000"/>
              <a:gd name="connsiteX1381" fmla="*/ 3882966 w 7934757"/>
              <a:gd name="connsiteY1381" fmla="*/ 3059446 h 6858000"/>
              <a:gd name="connsiteX1382" fmla="*/ 3798554 w 7934757"/>
              <a:gd name="connsiteY1382" fmla="*/ 3143859 h 6858000"/>
              <a:gd name="connsiteX1383" fmla="*/ 3714142 w 7934757"/>
              <a:gd name="connsiteY1383" fmla="*/ 3059446 h 6858000"/>
              <a:gd name="connsiteX1384" fmla="*/ 3798554 w 7934757"/>
              <a:gd name="connsiteY1384" fmla="*/ 2975034 h 6858000"/>
              <a:gd name="connsiteX1385" fmla="*/ 3460905 w 7934757"/>
              <a:gd name="connsiteY1385" fmla="*/ 2975034 h 6858000"/>
              <a:gd name="connsiteX1386" fmla="*/ 3545317 w 7934757"/>
              <a:gd name="connsiteY1386" fmla="*/ 3059446 h 6858000"/>
              <a:gd name="connsiteX1387" fmla="*/ 3460905 w 7934757"/>
              <a:gd name="connsiteY1387" fmla="*/ 3143859 h 6858000"/>
              <a:gd name="connsiteX1388" fmla="*/ 3376493 w 7934757"/>
              <a:gd name="connsiteY1388" fmla="*/ 3059446 h 6858000"/>
              <a:gd name="connsiteX1389" fmla="*/ 3460905 w 7934757"/>
              <a:gd name="connsiteY1389" fmla="*/ 2975034 h 6858000"/>
              <a:gd name="connsiteX1390" fmla="*/ 3123255 w 7934757"/>
              <a:gd name="connsiteY1390" fmla="*/ 2975034 h 6858000"/>
              <a:gd name="connsiteX1391" fmla="*/ 3207668 w 7934757"/>
              <a:gd name="connsiteY1391" fmla="*/ 3059446 h 6858000"/>
              <a:gd name="connsiteX1392" fmla="*/ 3123255 w 7934757"/>
              <a:gd name="connsiteY1392" fmla="*/ 3143859 h 6858000"/>
              <a:gd name="connsiteX1393" fmla="*/ 3038843 w 7934757"/>
              <a:gd name="connsiteY1393" fmla="*/ 3059446 h 6858000"/>
              <a:gd name="connsiteX1394" fmla="*/ 3123255 w 7934757"/>
              <a:gd name="connsiteY1394" fmla="*/ 2975034 h 6858000"/>
              <a:gd name="connsiteX1395" fmla="*/ 2785607 w 7934757"/>
              <a:gd name="connsiteY1395" fmla="*/ 2975034 h 6858000"/>
              <a:gd name="connsiteX1396" fmla="*/ 2870019 w 7934757"/>
              <a:gd name="connsiteY1396" fmla="*/ 3059446 h 6858000"/>
              <a:gd name="connsiteX1397" fmla="*/ 2785607 w 7934757"/>
              <a:gd name="connsiteY1397" fmla="*/ 3143859 h 6858000"/>
              <a:gd name="connsiteX1398" fmla="*/ 2701195 w 7934757"/>
              <a:gd name="connsiteY1398" fmla="*/ 3059446 h 6858000"/>
              <a:gd name="connsiteX1399" fmla="*/ 2785607 w 7934757"/>
              <a:gd name="connsiteY1399" fmla="*/ 2975034 h 6858000"/>
              <a:gd name="connsiteX1400" fmla="*/ 2447957 w 7934757"/>
              <a:gd name="connsiteY1400" fmla="*/ 2975034 h 6858000"/>
              <a:gd name="connsiteX1401" fmla="*/ 2532369 w 7934757"/>
              <a:gd name="connsiteY1401" fmla="*/ 3059446 h 6858000"/>
              <a:gd name="connsiteX1402" fmla="*/ 2447957 w 7934757"/>
              <a:gd name="connsiteY1402" fmla="*/ 3143859 h 6858000"/>
              <a:gd name="connsiteX1403" fmla="*/ 2363545 w 7934757"/>
              <a:gd name="connsiteY1403" fmla="*/ 3059446 h 6858000"/>
              <a:gd name="connsiteX1404" fmla="*/ 2447957 w 7934757"/>
              <a:gd name="connsiteY1404" fmla="*/ 2975034 h 6858000"/>
              <a:gd name="connsiteX1405" fmla="*/ 2110308 w 7934757"/>
              <a:gd name="connsiteY1405" fmla="*/ 2975034 h 6858000"/>
              <a:gd name="connsiteX1406" fmla="*/ 2194721 w 7934757"/>
              <a:gd name="connsiteY1406" fmla="*/ 3059446 h 6858000"/>
              <a:gd name="connsiteX1407" fmla="*/ 2110308 w 7934757"/>
              <a:gd name="connsiteY1407" fmla="*/ 3143859 h 6858000"/>
              <a:gd name="connsiteX1408" fmla="*/ 2025896 w 7934757"/>
              <a:gd name="connsiteY1408" fmla="*/ 3059446 h 6858000"/>
              <a:gd name="connsiteX1409" fmla="*/ 2110308 w 7934757"/>
              <a:gd name="connsiteY1409" fmla="*/ 2975034 h 6858000"/>
              <a:gd name="connsiteX1410" fmla="*/ 1772659 w 7934757"/>
              <a:gd name="connsiteY1410" fmla="*/ 2975034 h 6858000"/>
              <a:gd name="connsiteX1411" fmla="*/ 1857071 w 7934757"/>
              <a:gd name="connsiteY1411" fmla="*/ 3059446 h 6858000"/>
              <a:gd name="connsiteX1412" fmla="*/ 1772659 w 7934757"/>
              <a:gd name="connsiteY1412" fmla="*/ 3143859 h 6858000"/>
              <a:gd name="connsiteX1413" fmla="*/ 1688247 w 7934757"/>
              <a:gd name="connsiteY1413" fmla="*/ 3059446 h 6858000"/>
              <a:gd name="connsiteX1414" fmla="*/ 1772659 w 7934757"/>
              <a:gd name="connsiteY1414" fmla="*/ 2975034 h 6858000"/>
              <a:gd name="connsiteX1415" fmla="*/ 1435014 w 7934757"/>
              <a:gd name="connsiteY1415" fmla="*/ 2975034 h 6858000"/>
              <a:gd name="connsiteX1416" fmla="*/ 1519422 w 7934757"/>
              <a:gd name="connsiteY1416" fmla="*/ 3059446 h 6858000"/>
              <a:gd name="connsiteX1417" fmla="*/ 1435014 w 7934757"/>
              <a:gd name="connsiteY1417" fmla="*/ 3143859 h 6858000"/>
              <a:gd name="connsiteX1418" fmla="*/ 1350601 w 7934757"/>
              <a:gd name="connsiteY1418" fmla="*/ 3059446 h 6858000"/>
              <a:gd name="connsiteX1419" fmla="*/ 1435014 w 7934757"/>
              <a:gd name="connsiteY1419" fmla="*/ 2975034 h 6858000"/>
              <a:gd name="connsiteX1420" fmla="*/ 1097361 w 7934757"/>
              <a:gd name="connsiteY1420" fmla="*/ 2975034 h 6858000"/>
              <a:gd name="connsiteX1421" fmla="*/ 1181773 w 7934757"/>
              <a:gd name="connsiteY1421" fmla="*/ 3059446 h 6858000"/>
              <a:gd name="connsiteX1422" fmla="*/ 1097361 w 7934757"/>
              <a:gd name="connsiteY1422" fmla="*/ 3143859 h 6858000"/>
              <a:gd name="connsiteX1423" fmla="*/ 1012948 w 7934757"/>
              <a:gd name="connsiteY1423" fmla="*/ 3059446 h 6858000"/>
              <a:gd name="connsiteX1424" fmla="*/ 1097361 w 7934757"/>
              <a:gd name="connsiteY1424" fmla="*/ 2975034 h 6858000"/>
              <a:gd name="connsiteX1425" fmla="*/ 759711 w 7934757"/>
              <a:gd name="connsiteY1425" fmla="*/ 2975034 h 6858000"/>
              <a:gd name="connsiteX1426" fmla="*/ 844124 w 7934757"/>
              <a:gd name="connsiteY1426" fmla="*/ 3059446 h 6858000"/>
              <a:gd name="connsiteX1427" fmla="*/ 759711 w 7934757"/>
              <a:gd name="connsiteY1427" fmla="*/ 3143859 h 6858000"/>
              <a:gd name="connsiteX1428" fmla="*/ 675299 w 7934757"/>
              <a:gd name="connsiteY1428" fmla="*/ 3059446 h 6858000"/>
              <a:gd name="connsiteX1429" fmla="*/ 759711 w 7934757"/>
              <a:gd name="connsiteY1429" fmla="*/ 2975034 h 6858000"/>
              <a:gd name="connsiteX1430" fmla="*/ 422066 w 7934757"/>
              <a:gd name="connsiteY1430" fmla="*/ 2975034 h 6858000"/>
              <a:gd name="connsiteX1431" fmla="*/ 506480 w 7934757"/>
              <a:gd name="connsiteY1431" fmla="*/ 3059446 h 6858000"/>
              <a:gd name="connsiteX1432" fmla="*/ 422066 w 7934757"/>
              <a:gd name="connsiteY1432" fmla="*/ 3143859 h 6858000"/>
              <a:gd name="connsiteX1433" fmla="*/ 337653 w 7934757"/>
              <a:gd name="connsiteY1433" fmla="*/ 3059446 h 6858000"/>
              <a:gd name="connsiteX1434" fmla="*/ 422066 w 7934757"/>
              <a:gd name="connsiteY1434" fmla="*/ 2975034 h 6858000"/>
              <a:gd name="connsiteX1435" fmla="*/ 84412 w 7934757"/>
              <a:gd name="connsiteY1435" fmla="*/ 2975034 h 6858000"/>
              <a:gd name="connsiteX1436" fmla="*/ 168826 w 7934757"/>
              <a:gd name="connsiteY1436" fmla="*/ 3059446 h 6858000"/>
              <a:gd name="connsiteX1437" fmla="*/ 84412 w 7934757"/>
              <a:gd name="connsiteY1437" fmla="*/ 3143859 h 6858000"/>
              <a:gd name="connsiteX1438" fmla="*/ 0 w 7934757"/>
              <a:gd name="connsiteY1438" fmla="*/ 3059446 h 6858000"/>
              <a:gd name="connsiteX1439" fmla="*/ 84412 w 7934757"/>
              <a:gd name="connsiteY1439" fmla="*/ 2975034 h 6858000"/>
              <a:gd name="connsiteX1440" fmla="*/ 7850345 w 7934757"/>
              <a:gd name="connsiteY1440" fmla="*/ 2637385 h 6858000"/>
              <a:gd name="connsiteX1441" fmla="*/ 7934757 w 7934757"/>
              <a:gd name="connsiteY1441" fmla="*/ 2721797 h 6858000"/>
              <a:gd name="connsiteX1442" fmla="*/ 7850345 w 7934757"/>
              <a:gd name="connsiteY1442" fmla="*/ 2806209 h 6858000"/>
              <a:gd name="connsiteX1443" fmla="*/ 7765933 w 7934757"/>
              <a:gd name="connsiteY1443" fmla="*/ 2721797 h 6858000"/>
              <a:gd name="connsiteX1444" fmla="*/ 7850345 w 7934757"/>
              <a:gd name="connsiteY1444" fmla="*/ 2637385 h 6858000"/>
              <a:gd name="connsiteX1445" fmla="*/ 7512695 w 7934757"/>
              <a:gd name="connsiteY1445" fmla="*/ 2637385 h 6858000"/>
              <a:gd name="connsiteX1446" fmla="*/ 7597109 w 7934757"/>
              <a:gd name="connsiteY1446" fmla="*/ 2721797 h 6858000"/>
              <a:gd name="connsiteX1447" fmla="*/ 7512695 w 7934757"/>
              <a:gd name="connsiteY1447" fmla="*/ 2806209 h 6858000"/>
              <a:gd name="connsiteX1448" fmla="*/ 7428283 w 7934757"/>
              <a:gd name="connsiteY1448" fmla="*/ 2721797 h 6858000"/>
              <a:gd name="connsiteX1449" fmla="*/ 7512695 w 7934757"/>
              <a:gd name="connsiteY1449" fmla="*/ 2637385 h 6858000"/>
              <a:gd name="connsiteX1450" fmla="*/ 7175045 w 7934757"/>
              <a:gd name="connsiteY1450" fmla="*/ 2637385 h 6858000"/>
              <a:gd name="connsiteX1451" fmla="*/ 7259458 w 7934757"/>
              <a:gd name="connsiteY1451" fmla="*/ 2721797 h 6858000"/>
              <a:gd name="connsiteX1452" fmla="*/ 7175045 w 7934757"/>
              <a:gd name="connsiteY1452" fmla="*/ 2806209 h 6858000"/>
              <a:gd name="connsiteX1453" fmla="*/ 7090633 w 7934757"/>
              <a:gd name="connsiteY1453" fmla="*/ 2721797 h 6858000"/>
              <a:gd name="connsiteX1454" fmla="*/ 7175045 w 7934757"/>
              <a:gd name="connsiteY1454" fmla="*/ 2637385 h 6858000"/>
              <a:gd name="connsiteX1455" fmla="*/ 6837397 w 7934757"/>
              <a:gd name="connsiteY1455" fmla="*/ 2637385 h 6858000"/>
              <a:gd name="connsiteX1456" fmla="*/ 6921809 w 7934757"/>
              <a:gd name="connsiteY1456" fmla="*/ 2721797 h 6858000"/>
              <a:gd name="connsiteX1457" fmla="*/ 6837397 w 7934757"/>
              <a:gd name="connsiteY1457" fmla="*/ 2806209 h 6858000"/>
              <a:gd name="connsiteX1458" fmla="*/ 6752985 w 7934757"/>
              <a:gd name="connsiteY1458" fmla="*/ 2721797 h 6858000"/>
              <a:gd name="connsiteX1459" fmla="*/ 6837397 w 7934757"/>
              <a:gd name="connsiteY1459" fmla="*/ 2637385 h 6858000"/>
              <a:gd name="connsiteX1460" fmla="*/ 6499747 w 7934757"/>
              <a:gd name="connsiteY1460" fmla="*/ 2637385 h 6858000"/>
              <a:gd name="connsiteX1461" fmla="*/ 6584161 w 7934757"/>
              <a:gd name="connsiteY1461" fmla="*/ 2721797 h 6858000"/>
              <a:gd name="connsiteX1462" fmla="*/ 6499747 w 7934757"/>
              <a:gd name="connsiteY1462" fmla="*/ 2806209 h 6858000"/>
              <a:gd name="connsiteX1463" fmla="*/ 6415335 w 7934757"/>
              <a:gd name="connsiteY1463" fmla="*/ 2721797 h 6858000"/>
              <a:gd name="connsiteX1464" fmla="*/ 6499747 w 7934757"/>
              <a:gd name="connsiteY1464" fmla="*/ 2637385 h 6858000"/>
              <a:gd name="connsiteX1465" fmla="*/ 6162098 w 7934757"/>
              <a:gd name="connsiteY1465" fmla="*/ 2637385 h 6858000"/>
              <a:gd name="connsiteX1466" fmla="*/ 6246510 w 7934757"/>
              <a:gd name="connsiteY1466" fmla="*/ 2721797 h 6858000"/>
              <a:gd name="connsiteX1467" fmla="*/ 6162098 w 7934757"/>
              <a:gd name="connsiteY1467" fmla="*/ 2806209 h 6858000"/>
              <a:gd name="connsiteX1468" fmla="*/ 6077686 w 7934757"/>
              <a:gd name="connsiteY1468" fmla="*/ 2721797 h 6858000"/>
              <a:gd name="connsiteX1469" fmla="*/ 6162098 w 7934757"/>
              <a:gd name="connsiteY1469" fmla="*/ 2637385 h 6858000"/>
              <a:gd name="connsiteX1470" fmla="*/ 5824449 w 7934757"/>
              <a:gd name="connsiteY1470" fmla="*/ 2637385 h 6858000"/>
              <a:gd name="connsiteX1471" fmla="*/ 5908861 w 7934757"/>
              <a:gd name="connsiteY1471" fmla="*/ 2721797 h 6858000"/>
              <a:gd name="connsiteX1472" fmla="*/ 5824449 w 7934757"/>
              <a:gd name="connsiteY1472" fmla="*/ 2806209 h 6858000"/>
              <a:gd name="connsiteX1473" fmla="*/ 5740037 w 7934757"/>
              <a:gd name="connsiteY1473" fmla="*/ 2721797 h 6858000"/>
              <a:gd name="connsiteX1474" fmla="*/ 5824449 w 7934757"/>
              <a:gd name="connsiteY1474" fmla="*/ 2637385 h 6858000"/>
              <a:gd name="connsiteX1475" fmla="*/ 5486800 w 7934757"/>
              <a:gd name="connsiteY1475" fmla="*/ 2637385 h 6858000"/>
              <a:gd name="connsiteX1476" fmla="*/ 5571212 w 7934757"/>
              <a:gd name="connsiteY1476" fmla="*/ 2721797 h 6858000"/>
              <a:gd name="connsiteX1477" fmla="*/ 5486800 w 7934757"/>
              <a:gd name="connsiteY1477" fmla="*/ 2806209 h 6858000"/>
              <a:gd name="connsiteX1478" fmla="*/ 5402388 w 7934757"/>
              <a:gd name="connsiteY1478" fmla="*/ 2721797 h 6858000"/>
              <a:gd name="connsiteX1479" fmla="*/ 5486800 w 7934757"/>
              <a:gd name="connsiteY1479" fmla="*/ 2637385 h 6858000"/>
              <a:gd name="connsiteX1480" fmla="*/ 5149151 w 7934757"/>
              <a:gd name="connsiteY1480" fmla="*/ 2637385 h 6858000"/>
              <a:gd name="connsiteX1481" fmla="*/ 5233563 w 7934757"/>
              <a:gd name="connsiteY1481" fmla="*/ 2721797 h 6858000"/>
              <a:gd name="connsiteX1482" fmla="*/ 5149151 w 7934757"/>
              <a:gd name="connsiteY1482" fmla="*/ 2806209 h 6858000"/>
              <a:gd name="connsiteX1483" fmla="*/ 5064739 w 7934757"/>
              <a:gd name="connsiteY1483" fmla="*/ 2721797 h 6858000"/>
              <a:gd name="connsiteX1484" fmla="*/ 5149151 w 7934757"/>
              <a:gd name="connsiteY1484" fmla="*/ 2637385 h 6858000"/>
              <a:gd name="connsiteX1485" fmla="*/ 4811502 w 7934757"/>
              <a:gd name="connsiteY1485" fmla="*/ 2637385 h 6858000"/>
              <a:gd name="connsiteX1486" fmla="*/ 4895914 w 7934757"/>
              <a:gd name="connsiteY1486" fmla="*/ 2721797 h 6858000"/>
              <a:gd name="connsiteX1487" fmla="*/ 4811502 w 7934757"/>
              <a:gd name="connsiteY1487" fmla="*/ 2806209 h 6858000"/>
              <a:gd name="connsiteX1488" fmla="*/ 4727090 w 7934757"/>
              <a:gd name="connsiteY1488" fmla="*/ 2721797 h 6858000"/>
              <a:gd name="connsiteX1489" fmla="*/ 4811502 w 7934757"/>
              <a:gd name="connsiteY1489" fmla="*/ 2637385 h 6858000"/>
              <a:gd name="connsiteX1490" fmla="*/ 4473853 w 7934757"/>
              <a:gd name="connsiteY1490" fmla="*/ 2637385 h 6858000"/>
              <a:gd name="connsiteX1491" fmla="*/ 4558265 w 7934757"/>
              <a:gd name="connsiteY1491" fmla="*/ 2721797 h 6858000"/>
              <a:gd name="connsiteX1492" fmla="*/ 4473853 w 7934757"/>
              <a:gd name="connsiteY1492" fmla="*/ 2806209 h 6858000"/>
              <a:gd name="connsiteX1493" fmla="*/ 4389440 w 7934757"/>
              <a:gd name="connsiteY1493" fmla="*/ 2721797 h 6858000"/>
              <a:gd name="connsiteX1494" fmla="*/ 4473853 w 7934757"/>
              <a:gd name="connsiteY1494" fmla="*/ 2637385 h 6858000"/>
              <a:gd name="connsiteX1495" fmla="*/ 4136203 w 7934757"/>
              <a:gd name="connsiteY1495" fmla="*/ 2637385 h 6858000"/>
              <a:gd name="connsiteX1496" fmla="*/ 4220615 w 7934757"/>
              <a:gd name="connsiteY1496" fmla="*/ 2721797 h 6858000"/>
              <a:gd name="connsiteX1497" fmla="*/ 4136203 w 7934757"/>
              <a:gd name="connsiteY1497" fmla="*/ 2806209 h 6858000"/>
              <a:gd name="connsiteX1498" fmla="*/ 4051791 w 7934757"/>
              <a:gd name="connsiteY1498" fmla="*/ 2721797 h 6858000"/>
              <a:gd name="connsiteX1499" fmla="*/ 4136203 w 7934757"/>
              <a:gd name="connsiteY1499" fmla="*/ 2637385 h 6858000"/>
              <a:gd name="connsiteX1500" fmla="*/ 3798554 w 7934757"/>
              <a:gd name="connsiteY1500" fmla="*/ 2637385 h 6858000"/>
              <a:gd name="connsiteX1501" fmla="*/ 3882966 w 7934757"/>
              <a:gd name="connsiteY1501" fmla="*/ 2721797 h 6858000"/>
              <a:gd name="connsiteX1502" fmla="*/ 3798554 w 7934757"/>
              <a:gd name="connsiteY1502" fmla="*/ 2806209 h 6858000"/>
              <a:gd name="connsiteX1503" fmla="*/ 3714142 w 7934757"/>
              <a:gd name="connsiteY1503" fmla="*/ 2721797 h 6858000"/>
              <a:gd name="connsiteX1504" fmla="*/ 3798554 w 7934757"/>
              <a:gd name="connsiteY1504" fmla="*/ 2637385 h 6858000"/>
              <a:gd name="connsiteX1505" fmla="*/ 3460905 w 7934757"/>
              <a:gd name="connsiteY1505" fmla="*/ 2637385 h 6858000"/>
              <a:gd name="connsiteX1506" fmla="*/ 3545317 w 7934757"/>
              <a:gd name="connsiteY1506" fmla="*/ 2721797 h 6858000"/>
              <a:gd name="connsiteX1507" fmla="*/ 3460905 w 7934757"/>
              <a:gd name="connsiteY1507" fmla="*/ 2806209 h 6858000"/>
              <a:gd name="connsiteX1508" fmla="*/ 3376493 w 7934757"/>
              <a:gd name="connsiteY1508" fmla="*/ 2721797 h 6858000"/>
              <a:gd name="connsiteX1509" fmla="*/ 3460905 w 7934757"/>
              <a:gd name="connsiteY1509" fmla="*/ 2637385 h 6858000"/>
              <a:gd name="connsiteX1510" fmla="*/ 3123255 w 7934757"/>
              <a:gd name="connsiteY1510" fmla="*/ 2637385 h 6858000"/>
              <a:gd name="connsiteX1511" fmla="*/ 3207668 w 7934757"/>
              <a:gd name="connsiteY1511" fmla="*/ 2721797 h 6858000"/>
              <a:gd name="connsiteX1512" fmla="*/ 3123255 w 7934757"/>
              <a:gd name="connsiteY1512" fmla="*/ 2806209 h 6858000"/>
              <a:gd name="connsiteX1513" fmla="*/ 3038843 w 7934757"/>
              <a:gd name="connsiteY1513" fmla="*/ 2721797 h 6858000"/>
              <a:gd name="connsiteX1514" fmla="*/ 3123255 w 7934757"/>
              <a:gd name="connsiteY1514" fmla="*/ 2637385 h 6858000"/>
              <a:gd name="connsiteX1515" fmla="*/ 2785607 w 7934757"/>
              <a:gd name="connsiteY1515" fmla="*/ 2637385 h 6858000"/>
              <a:gd name="connsiteX1516" fmla="*/ 2870019 w 7934757"/>
              <a:gd name="connsiteY1516" fmla="*/ 2721797 h 6858000"/>
              <a:gd name="connsiteX1517" fmla="*/ 2785607 w 7934757"/>
              <a:gd name="connsiteY1517" fmla="*/ 2806209 h 6858000"/>
              <a:gd name="connsiteX1518" fmla="*/ 2701195 w 7934757"/>
              <a:gd name="connsiteY1518" fmla="*/ 2721797 h 6858000"/>
              <a:gd name="connsiteX1519" fmla="*/ 2785607 w 7934757"/>
              <a:gd name="connsiteY1519" fmla="*/ 2637385 h 6858000"/>
              <a:gd name="connsiteX1520" fmla="*/ 2447957 w 7934757"/>
              <a:gd name="connsiteY1520" fmla="*/ 2637385 h 6858000"/>
              <a:gd name="connsiteX1521" fmla="*/ 2532369 w 7934757"/>
              <a:gd name="connsiteY1521" fmla="*/ 2721797 h 6858000"/>
              <a:gd name="connsiteX1522" fmla="*/ 2447957 w 7934757"/>
              <a:gd name="connsiteY1522" fmla="*/ 2806209 h 6858000"/>
              <a:gd name="connsiteX1523" fmla="*/ 2363545 w 7934757"/>
              <a:gd name="connsiteY1523" fmla="*/ 2721797 h 6858000"/>
              <a:gd name="connsiteX1524" fmla="*/ 2447957 w 7934757"/>
              <a:gd name="connsiteY1524" fmla="*/ 2637385 h 6858000"/>
              <a:gd name="connsiteX1525" fmla="*/ 2110308 w 7934757"/>
              <a:gd name="connsiteY1525" fmla="*/ 2637385 h 6858000"/>
              <a:gd name="connsiteX1526" fmla="*/ 2194721 w 7934757"/>
              <a:gd name="connsiteY1526" fmla="*/ 2721797 h 6858000"/>
              <a:gd name="connsiteX1527" fmla="*/ 2110308 w 7934757"/>
              <a:gd name="connsiteY1527" fmla="*/ 2806209 h 6858000"/>
              <a:gd name="connsiteX1528" fmla="*/ 2025896 w 7934757"/>
              <a:gd name="connsiteY1528" fmla="*/ 2721797 h 6858000"/>
              <a:gd name="connsiteX1529" fmla="*/ 2110308 w 7934757"/>
              <a:gd name="connsiteY1529" fmla="*/ 2637385 h 6858000"/>
              <a:gd name="connsiteX1530" fmla="*/ 1772659 w 7934757"/>
              <a:gd name="connsiteY1530" fmla="*/ 2637385 h 6858000"/>
              <a:gd name="connsiteX1531" fmla="*/ 1857071 w 7934757"/>
              <a:gd name="connsiteY1531" fmla="*/ 2721797 h 6858000"/>
              <a:gd name="connsiteX1532" fmla="*/ 1772659 w 7934757"/>
              <a:gd name="connsiteY1532" fmla="*/ 2806209 h 6858000"/>
              <a:gd name="connsiteX1533" fmla="*/ 1688247 w 7934757"/>
              <a:gd name="connsiteY1533" fmla="*/ 2721797 h 6858000"/>
              <a:gd name="connsiteX1534" fmla="*/ 1772659 w 7934757"/>
              <a:gd name="connsiteY1534" fmla="*/ 2637385 h 6858000"/>
              <a:gd name="connsiteX1535" fmla="*/ 1435014 w 7934757"/>
              <a:gd name="connsiteY1535" fmla="*/ 2637385 h 6858000"/>
              <a:gd name="connsiteX1536" fmla="*/ 1519422 w 7934757"/>
              <a:gd name="connsiteY1536" fmla="*/ 2721797 h 6858000"/>
              <a:gd name="connsiteX1537" fmla="*/ 1435014 w 7934757"/>
              <a:gd name="connsiteY1537" fmla="*/ 2806209 h 6858000"/>
              <a:gd name="connsiteX1538" fmla="*/ 1350601 w 7934757"/>
              <a:gd name="connsiteY1538" fmla="*/ 2721797 h 6858000"/>
              <a:gd name="connsiteX1539" fmla="*/ 1435014 w 7934757"/>
              <a:gd name="connsiteY1539" fmla="*/ 2637385 h 6858000"/>
              <a:gd name="connsiteX1540" fmla="*/ 1097361 w 7934757"/>
              <a:gd name="connsiteY1540" fmla="*/ 2637385 h 6858000"/>
              <a:gd name="connsiteX1541" fmla="*/ 1181773 w 7934757"/>
              <a:gd name="connsiteY1541" fmla="*/ 2721797 h 6858000"/>
              <a:gd name="connsiteX1542" fmla="*/ 1097361 w 7934757"/>
              <a:gd name="connsiteY1542" fmla="*/ 2806209 h 6858000"/>
              <a:gd name="connsiteX1543" fmla="*/ 1012948 w 7934757"/>
              <a:gd name="connsiteY1543" fmla="*/ 2721797 h 6858000"/>
              <a:gd name="connsiteX1544" fmla="*/ 1097361 w 7934757"/>
              <a:gd name="connsiteY1544" fmla="*/ 2637385 h 6858000"/>
              <a:gd name="connsiteX1545" fmla="*/ 759711 w 7934757"/>
              <a:gd name="connsiteY1545" fmla="*/ 2637385 h 6858000"/>
              <a:gd name="connsiteX1546" fmla="*/ 844124 w 7934757"/>
              <a:gd name="connsiteY1546" fmla="*/ 2721797 h 6858000"/>
              <a:gd name="connsiteX1547" fmla="*/ 759711 w 7934757"/>
              <a:gd name="connsiteY1547" fmla="*/ 2806209 h 6858000"/>
              <a:gd name="connsiteX1548" fmla="*/ 675299 w 7934757"/>
              <a:gd name="connsiteY1548" fmla="*/ 2721797 h 6858000"/>
              <a:gd name="connsiteX1549" fmla="*/ 759711 w 7934757"/>
              <a:gd name="connsiteY1549" fmla="*/ 2637385 h 6858000"/>
              <a:gd name="connsiteX1550" fmla="*/ 422066 w 7934757"/>
              <a:gd name="connsiteY1550" fmla="*/ 2637385 h 6858000"/>
              <a:gd name="connsiteX1551" fmla="*/ 506480 w 7934757"/>
              <a:gd name="connsiteY1551" fmla="*/ 2721797 h 6858000"/>
              <a:gd name="connsiteX1552" fmla="*/ 422066 w 7934757"/>
              <a:gd name="connsiteY1552" fmla="*/ 2806209 h 6858000"/>
              <a:gd name="connsiteX1553" fmla="*/ 337653 w 7934757"/>
              <a:gd name="connsiteY1553" fmla="*/ 2721797 h 6858000"/>
              <a:gd name="connsiteX1554" fmla="*/ 422066 w 7934757"/>
              <a:gd name="connsiteY1554" fmla="*/ 2637385 h 6858000"/>
              <a:gd name="connsiteX1555" fmla="*/ 84412 w 7934757"/>
              <a:gd name="connsiteY1555" fmla="*/ 2637385 h 6858000"/>
              <a:gd name="connsiteX1556" fmla="*/ 168826 w 7934757"/>
              <a:gd name="connsiteY1556" fmla="*/ 2721797 h 6858000"/>
              <a:gd name="connsiteX1557" fmla="*/ 84412 w 7934757"/>
              <a:gd name="connsiteY1557" fmla="*/ 2806209 h 6858000"/>
              <a:gd name="connsiteX1558" fmla="*/ 0 w 7934757"/>
              <a:gd name="connsiteY1558" fmla="*/ 2721797 h 6858000"/>
              <a:gd name="connsiteX1559" fmla="*/ 84412 w 7934757"/>
              <a:gd name="connsiteY1559" fmla="*/ 2637385 h 6858000"/>
              <a:gd name="connsiteX1560" fmla="*/ 7850345 w 7934757"/>
              <a:gd name="connsiteY1560" fmla="*/ 2299736 h 6858000"/>
              <a:gd name="connsiteX1561" fmla="*/ 7934757 w 7934757"/>
              <a:gd name="connsiteY1561" fmla="*/ 2384148 h 6858000"/>
              <a:gd name="connsiteX1562" fmla="*/ 7850345 w 7934757"/>
              <a:gd name="connsiteY1562" fmla="*/ 2468560 h 6858000"/>
              <a:gd name="connsiteX1563" fmla="*/ 7765933 w 7934757"/>
              <a:gd name="connsiteY1563" fmla="*/ 2384148 h 6858000"/>
              <a:gd name="connsiteX1564" fmla="*/ 7850345 w 7934757"/>
              <a:gd name="connsiteY1564" fmla="*/ 2299736 h 6858000"/>
              <a:gd name="connsiteX1565" fmla="*/ 7512695 w 7934757"/>
              <a:gd name="connsiteY1565" fmla="*/ 2299736 h 6858000"/>
              <a:gd name="connsiteX1566" fmla="*/ 7597109 w 7934757"/>
              <a:gd name="connsiteY1566" fmla="*/ 2384148 h 6858000"/>
              <a:gd name="connsiteX1567" fmla="*/ 7512695 w 7934757"/>
              <a:gd name="connsiteY1567" fmla="*/ 2468560 h 6858000"/>
              <a:gd name="connsiteX1568" fmla="*/ 7428283 w 7934757"/>
              <a:gd name="connsiteY1568" fmla="*/ 2384148 h 6858000"/>
              <a:gd name="connsiteX1569" fmla="*/ 7512695 w 7934757"/>
              <a:gd name="connsiteY1569" fmla="*/ 2299736 h 6858000"/>
              <a:gd name="connsiteX1570" fmla="*/ 7175045 w 7934757"/>
              <a:gd name="connsiteY1570" fmla="*/ 2299736 h 6858000"/>
              <a:gd name="connsiteX1571" fmla="*/ 7259458 w 7934757"/>
              <a:gd name="connsiteY1571" fmla="*/ 2384148 h 6858000"/>
              <a:gd name="connsiteX1572" fmla="*/ 7175045 w 7934757"/>
              <a:gd name="connsiteY1572" fmla="*/ 2468560 h 6858000"/>
              <a:gd name="connsiteX1573" fmla="*/ 7090633 w 7934757"/>
              <a:gd name="connsiteY1573" fmla="*/ 2384148 h 6858000"/>
              <a:gd name="connsiteX1574" fmla="*/ 7175045 w 7934757"/>
              <a:gd name="connsiteY1574" fmla="*/ 2299736 h 6858000"/>
              <a:gd name="connsiteX1575" fmla="*/ 6837397 w 7934757"/>
              <a:gd name="connsiteY1575" fmla="*/ 2299736 h 6858000"/>
              <a:gd name="connsiteX1576" fmla="*/ 6921809 w 7934757"/>
              <a:gd name="connsiteY1576" fmla="*/ 2384148 h 6858000"/>
              <a:gd name="connsiteX1577" fmla="*/ 6837397 w 7934757"/>
              <a:gd name="connsiteY1577" fmla="*/ 2468560 h 6858000"/>
              <a:gd name="connsiteX1578" fmla="*/ 6752985 w 7934757"/>
              <a:gd name="connsiteY1578" fmla="*/ 2384148 h 6858000"/>
              <a:gd name="connsiteX1579" fmla="*/ 6837397 w 7934757"/>
              <a:gd name="connsiteY1579" fmla="*/ 2299736 h 6858000"/>
              <a:gd name="connsiteX1580" fmla="*/ 6499747 w 7934757"/>
              <a:gd name="connsiteY1580" fmla="*/ 2299736 h 6858000"/>
              <a:gd name="connsiteX1581" fmla="*/ 6584161 w 7934757"/>
              <a:gd name="connsiteY1581" fmla="*/ 2384148 h 6858000"/>
              <a:gd name="connsiteX1582" fmla="*/ 6499747 w 7934757"/>
              <a:gd name="connsiteY1582" fmla="*/ 2468560 h 6858000"/>
              <a:gd name="connsiteX1583" fmla="*/ 6415335 w 7934757"/>
              <a:gd name="connsiteY1583" fmla="*/ 2384148 h 6858000"/>
              <a:gd name="connsiteX1584" fmla="*/ 6499747 w 7934757"/>
              <a:gd name="connsiteY1584" fmla="*/ 2299736 h 6858000"/>
              <a:gd name="connsiteX1585" fmla="*/ 6162098 w 7934757"/>
              <a:gd name="connsiteY1585" fmla="*/ 2299736 h 6858000"/>
              <a:gd name="connsiteX1586" fmla="*/ 6246510 w 7934757"/>
              <a:gd name="connsiteY1586" fmla="*/ 2384148 h 6858000"/>
              <a:gd name="connsiteX1587" fmla="*/ 6162098 w 7934757"/>
              <a:gd name="connsiteY1587" fmla="*/ 2468560 h 6858000"/>
              <a:gd name="connsiteX1588" fmla="*/ 6077686 w 7934757"/>
              <a:gd name="connsiteY1588" fmla="*/ 2384148 h 6858000"/>
              <a:gd name="connsiteX1589" fmla="*/ 6162098 w 7934757"/>
              <a:gd name="connsiteY1589" fmla="*/ 2299736 h 6858000"/>
              <a:gd name="connsiteX1590" fmla="*/ 5824449 w 7934757"/>
              <a:gd name="connsiteY1590" fmla="*/ 2299736 h 6858000"/>
              <a:gd name="connsiteX1591" fmla="*/ 5908861 w 7934757"/>
              <a:gd name="connsiteY1591" fmla="*/ 2384148 h 6858000"/>
              <a:gd name="connsiteX1592" fmla="*/ 5824449 w 7934757"/>
              <a:gd name="connsiteY1592" fmla="*/ 2468560 h 6858000"/>
              <a:gd name="connsiteX1593" fmla="*/ 5740037 w 7934757"/>
              <a:gd name="connsiteY1593" fmla="*/ 2384148 h 6858000"/>
              <a:gd name="connsiteX1594" fmla="*/ 5824449 w 7934757"/>
              <a:gd name="connsiteY1594" fmla="*/ 2299736 h 6858000"/>
              <a:gd name="connsiteX1595" fmla="*/ 5486800 w 7934757"/>
              <a:gd name="connsiteY1595" fmla="*/ 2299736 h 6858000"/>
              <a:gd name="connsiteX1596" fmla="*/ 5571212 w 7934757"/>
              <a:gd name="connsiteY1596" fmla="*/ 2384148 h 6858000"/>
              <a:gd name="connsiteX1597" fmla="*/ 5486800 w 7934757"/>
              <a:gd name="connsiteY1597" fmla="*/ 2468560 h 6858000"/>
              <a:gd name="connsiteX1598" fmla="*/ 5402388 w 7934757"/>
              <a:gd name="connsiteY1598" fmla="*/ 2384148 h 6858000"/>
              <a:gd name="connsiteX1599" fmla="*/ 5486800 w 7934757"/>
              <a:gd name="connsiteY1599" fmla="*/ 2299736 h 6858000"/>
              <a:gd name="connsiteX1600" fmla="*/ 5149151 w 7934757"/>
              <a:gd name="connsiteY1600" fmla="*/ 2299736 h 6858000"/>
              <a:gd name="connsiteX1601" fmla="*/ 5233563 w 7934757"/>
              <a:gd name="connsiteY1601" fmla="*/ 2384148 h 6858000"/>
              <a:gd name="connsiteX1602" fmla="*/ 5149151 w 7934757"/>
              <a:gd name="connsiteY1602" fmla="*/ 2468560 h 6858000"/>
              <a:gd name="connsiteX1603" fmla="*/ 5064739 w 7934757"/>
              <a:gd name="connsiteY1603" fmla="*/ 2384148 h 6858000"/>
              <a:gd name="connsiteX1604" fmla="*/ 5149151 w 7934757"/>
              <a:gd name="connsiteY1604" fmla="*/ 2299736 h 6858000"/>
              <a:gd name="connsiteX1605" fmla="*/ 4811502 w 7934757"/>
              <a:gd name="connsiteY1605" fmla="*/ 2299736 h 6858000"/>
              <a:gd name="connsiteX1606" fmla="*/ 4895914 w 7934757"/>
              <a:gd name="connsiteY1606" fmla="*/ 2384148 h 6858000"/>
              <a:gd name="connsiteX1607" fmla="*/ 4811502 w 7934757"/>
              <a:gd name="connsiteY1607" fmla="*/ 2468560 h 6858000"/>
              <a:gd name="connsiteX1608" fmla="*/ 4727090 w 7934757"/>
              <a:gd name="connsiteY1608" fmla="*/ 2384148 h 6858000"/>
              <a:gd name="connsiteX1609" fmla="*/ 4811502 w 7934757"/>
              <a:gd name="connsiteY1609" fmla="*/ 2299736 h 6858000"/>
              <a:gd name="connsiteX1610" fmla="*/ 4473853 w 7934757"/>
              <a:gd name="connsiteY1610" fmla="*/ 2299736 h 6858000"/>
              <a:gd name="connsiteX1611" fmla="*/ 4558265 w 7934757"/>
              <a:gd name="connsiteY1611" fmla="*/ 2384148 h 6858000"/>
              <a:gd name="connsiteX1612" fmla="*/ 4473853 w 7934757"/>
              <a:gd name="connsiteY1612" fmla="*/ 2468560 h 6858000"/>
              <a:gd name="connsiteX1613" fmla="*/ 4389440 w 7934757"/>
              <a:gd name="connsiteY1613" fmla="*/ 2384148 h 6858000"/>
              <a:gd name="connsiteX1614" fmla="*/ 4473853 w 7934757"/>
              <a:gd name="connsiteY1614" fmla="*/ 2299736 h 6858000"/>
              <a:gd name="connsiteX1615" fmla="*/ 4136203 w 7934757"/>
              <a:gd name="connsiteY1615" fmla="*/ 2299736 h 6858000"/>
              <a:gd name="connsiteX1616" fmla="*/ 4220615 w 7934757"/>
              <a:gd name="connsiteY1616" fmla="*/ 2384148 h 6858000"/>
              <a:gd name="connsiteX1617" fmla="*/ 4136203 w 7934757"/>
              <a:gd name="connsiteY1617" fmla="*/ 2468560 h 6858000"/>
              <a:gd name="connsiteX1618" fmla="*/ 4051791 w 7934757"/>
              <a:gd name="connsiteY1618" fmla="*/ 2384148 h 6858000"/>
              <a:gd name="connsiteX1619" fmla="*/ 4136203 w 7934757"/>
              <a:gd name="connsiteY1619" fmla="*/ 2299736 h 6858000"/>
              <a:gd name="connsiteX1620" fmla="*/ 3798554 w 7934757"/>
              <a:gd name="connsiteY1620" fmla="*/ 2299736 h 6858000"/>
              <a:gd name="connsiteX1621" fmla="*/ 3882966 w 7934757"/>
              <a:gd name="connsiteY1621" fmla="*/ 2384148 h 6858000"/>
              <a:gd name="connsiteX1622" fmla="*/ 3798554 w 7934757"/>
              <a:gd name="connsiteY1622" fmla="*/ 2468560 h 6858000"/>
              <a:gd name="connsiteX1623" fmla="*/ 3714142 w 7934757"/>
              <a:gd name="connsiteY1623" fmla="*/ 2384148 h 6858000"/>
              <a:gd name="connsiteX1624" fmla="*/ 3798554 w 7934757"/>
              <a:gd name="connsiteY1624" fmla="*/ 2299736 h 6858000"/>
              <a:gd name="connsiteX1625" fmla="*/ 3460905 w 7934757"/>
              <a:gd name="connsiteY1625" fmla="*/ 2299736 h 6858000"/>
              <a:gd name="connsiteX1626" fmla="*/ 3545317 w 7934757"/>
              <a:gd name="connsiteY1626" fmla="*/ 2384148 h 6858000"/>
              <a:gd name="connsiteX1627" fmla="*/ 3460905 w 7934757"/>
              <a:gd name="connsiteY1627" fmla="*/ 2468560 h 6858000"/>
              <a:gd name="connsiteX1628" fmla="*/ 3376493 w 7934757"/>
              <a:gd name="connsiteY1628" fmla="*/ 2384148 h 6858000"/>
              <a:gd name="connsiteX1629" fmla="*/ 3460905 w 7934757"/>
              <a:gd name="connsiteY1629" fmla="*/ 2299736 h 6858000"/>
              <a:gd name="connsiteX1630" fmla="*/ 3123255 w 7934757"/>
              <a:gd name="connsiteY1630" fmla="*/ 2299736 h 6858000"/>
              <a:gd name="connsiteX1631" fmla="*/ 3207668 w 7934757"/>
              <a:gd name="connsiteY1631" fmla="*/ 2384148 h 6858000"/>
              <a:gd name="connsiteX1632" fmla="*/ 3123255 w 7934757"/>
              <a:gd name="connsiteY1632" fmla="*/ 2468560 h 6858000"/>
              <a:gd name="connsiteX1633" fmla="*/ 3038843 w 7934757"/>
              <a:gd name="connsiteY1633" fmla="*/ 2384148 h 6858000"/>
              <a:gd name="connsiteX1634" fmla="*/ 3123255 w 7934757"/>
              <a:gd name="connsiteY1634" fmla="*/ 2299736 h 6858000"/>
              <a:gd name="connsiteX1635" fmla="*/ 2785607 w 7934757"/>
              <a:gd name="connsiteY1635" fmla="*/ 2299736 h 6858000"/>
              <a:gd name="connsiteX1636" fmla="*/ 2870019 w 7934757"/>
              <a:gd name="connsiteY1636" fmla="*/ 2384148 h 6858000"/>
              <a:gd name="connsiteX1637" fmla="*/ 2785607 w 7934757"/>
              <a:gd name="connsiteY1637" fmla="*/ 2468560 h 6858000"/>
              <a:gd name="connsiteX1638" fmla="*/ 2701195 w 7934757"/>
              <a:gd name="connsiteY1638" fmla="*/ 2384148 h 6858000"/>
              <a:gd name="connsiteX1639" fmla="*/ 2785607 w 7934757"/>
              <a:gd name="connsiteY1639" fmla="*/ 2299736 h 6858000"/>
              <a:gd name="connsiteX1640" fmla="*/ 2447957 w 7934757"/>
              <a:gd name="connsiteY1640" fmla="*/ 2299736 h 6858000"/>
              <a:gd name="connsiteX1641" fmla="*/ 2532369 w 7934757"/>
              <a:gd name="connsiteY1641" fmla="*/ 2384148 h 6858000"/>
              <a:gd name="connsiteX1642" fmla="*/ 2447957 w 7934757"/>
              <a:gd name="connsiteY1642" fmla="*/ 2468560 h 6858000"/>
              <a:gd name="connsiteX1643" fmla="*/ 2363545 w 7934757"/>
              <a:gd name="connsiteY1643" fmla="*/ 2384148 h 6858000"/>
              <a:gd name="connsiteX1644" fmla="*/ 2447957 w 7934757"/>
              <a:gd name="connsiteY1644" fmla="*/ 2299736 h 6858000"/>
              <a:gd name="connsiteX1645" fmla="*/ 2110308 w 7934757"/>
              <a:gd name="connsiteY1645" fmla="*/ 2299736 h 6858000"/>
              <a:gd name="connsiteX1646" fmla="*/ 2194721 w 7934757"/>
              <a:gd name="connsiteY1646" fmla="*/ 2384148 h 6858000"/>
              <a:gd name="connsiteX1647" fmla="*/ 2110308 w 7934757"/>
              <a:gd name="connsiteY1647" fmla="*/ 2468560 h 6858000"/>
              <a:gd name="connsiteX1648" fmla="*/ 2025896 w 7934757"/>
              <a:gd name="connsiteY1648" fmla="*/ 2384148 h 6858000"/>
              <a:gd name="connsiteX1649" fmla="*/ 2110308 w 7934757"/>
              <a:gd name="connsiteY1649" fmla="*/ 2299736 h 6858000"/>
              <a:gd name="connsiteX1650" fmla="*/ 1772659 w 7934757"/>
              <a:gd name="connsiteY1650" fmla="*/ 2299736 h 6858000"/>
              <a:gd name="connsiteX1651" fmla="*/ 1857071 w 7934757"/>
              <a:gd name="connsiteY1651" fmla="*/ 2384148 h 6858000"/>
              <a:gd name="connsiteX1652" fmla="*/ 1772659 w 7934757"/>
              <a:gd name="connsiteY1652" fmla="*/ 2468560 h 6858000"/>
              <a:gd name="connsiteX1653" fmla="*/ 1688247 w 7934757"/>
              <a:gd name="connsiteY1653" fmla="*/ 2384148 h 6858000"/>
              <a:gd name="connsiteX1654" fmla="*/ 1772659 w 7934757"/>
              <a:gd name="connsiteY1654" fmla="*/ 2299736 h 6858000"/>
              <a:gd name="connsiteX1655" fmla="*/ 1435014 w 7934757"/>
              <a:gd name="connsiteY1655" fmla="*/ 2299736 h 6858000"/>
              <a:gd name="connsiteX1656" fmla="*/ 1519422 w 7934757"/>
              <a:gd name="connsiteY1656" fmla="*/ 2384148 h 6858000"/>
              <a:gd name="connsiteX1657" fmla="*/ 1435014 w 7934757"/>
              <a:gd name="connsiteY1657" fmla="*/ 2468560 h 6858000"/>
              <a:gd name="connsiteX1658" fmla="*/ 1350601 w 7934757"/>
              <a:gd name="connsiteY1658" fmla="*/ 2384148 h 6858000"/>
              <a:gd name="connsiteX1659" fmla="*/ 1435014 w 7934757"/>
              <a:gd name="connsiteY1659" fmla="*/ 2299736 h 6858000"/>
              <a:gd name="connsiteX1660" fmla="*/ 1097361 w 7934757"/>
              <a:gd name="connsiteY1660" fmla="*/ 2299736 h 6858000"/>
              <a:gd name="connsiteX1661" fmla="*/ 1181773 w 7934757"/>
              <a:gd name="connsiteY1661" fmla="*/ 2384148 h 6858000"/>
              <a:gd name="connsiteX1662" fmla="*/ 1097361 w 7934757"/>
              <a:gd name="connsiteY1662" fmla="*/ 2468560 h 6858000"/>
              <a:gd name="connsiteX1663" fmla="*/ 1012948 w 7934757"/>
              <a:gd name="connsiteY1663" fmla="*/ 2384148 h 6858000"/>
              <a:gd name="connsiteX1664" fmla="*/ 1097361 w 7934757"/>
              <a:gd name="connsiteY1664" fmla="*/ 2299736 h 6858000"/>
              <a:gd name="connsiteX1665" fmla="*/ 759711 w 7934757"/>
              <a:gd name="connsiteY1665" fmla="*/ 2299736 h 6858000"/>
              <a:gd name="connsiteX1666" fmla="*/ 844124 w 7934757"/>
              <a:gd name="connsiteY1666" fmla="*/ 2384148 h 6858000"/>
              <a:gd name="connsiteX1667" fmla="*/ 759711 w 7934757"/>
              <a:gd name="connsiteY1667" fmla="*/ 2468560 h 6858000"/>
              <a:gd name="connsiteX1668" fmla="*/ 675299 w 7934757"/>
              <a:gd name="connsiteY1668" fmla="*/ 2384148 h 6858000"/>
              <a:gd name="connsiteX1669" fmla="*/ 759711 w 7934757"/>
              <a:gd name="connsiteY1669" fmla="*/ 2299736 h 6858000"/>
              <a:gd name="connsiteX1670" fmla="*/ 422066 w 7934757"/>
              <a:gd name="connsiteY1670" fmla="*/ 2299736 h 6858000"/>
              <a:gd name="connsiteX1671" fmla="*/ 506480 w 7934757"/>
              <a:gd name="connsiteY1671" fmla="*/ 2384148 h 6858000"/>
              <a:gd name="connsiteX1672" fmla="*/ 422066 w 7934757"/>
              <a:gd name="connsiteY1672" fmla="*/ 2468560 h 6858000"/>
              <a:gd name="connsiteX1673" fmla="*/ 337653 w 7934757"/>
              <a:gd name="connsiteY1673" fmla="*/ 2384148 h 6858000"/>
              <a:gd name="connsiteX1674" fmla="*/ 422066 w 7934757"/>
              <a:gd name="connsiteY1674" fmla="*/ 2299736 h 6858000"/>
              <a:gd name="connsiteX1675" fmla="*/ 84412 w 7934757"/>
              <a:gd name="connsiteY1675" fmla="*/ 2299736 h 6858000"/>
              <a:gd name="connsiteX1676" fmla="*/ 168826 w 7934757"/>
              <a:gd name="connsiteY1676" fmla="*/ 2384148 h 6858000"/>
              <a:gd name="connsiteX1677" fmla="*/ 84412 w 7934757"/>
              <a:gd name="connsiteY1677" fmla="*/ 2468560 h 6858000"/>
              <a:gd name="connsiteX1678" fmla="*/ 0 w 7934757"/>
              <a:gd name="connsiteY1678" fmla="*/ 2384148 h 6858000"/>
              <a:gd name="connsiteX1679" fmla="*/ 84412 w 7934757"/>
              <a:gd name="connsiteY1679" fmla="*/ 2299736 h 6858000"/>
              <a:gd name="connsiteX1680" fmla="*/ 7850345 w 7934757"/>
              <a:gd name="connsiteY1680" fmla="*/ 1962086 h 6858000"/>
              <a:gd name="connsiteX1681" fmla="*/ 7934757 w 7934757"/>
              <a:gd name="connsiteY1681" fmla="*/ 2046499 h 6858000"/>
              <a:gd name="connsiteX1682" fmla="*/ 7850345 w 7934757"/>
              <a:gd name="connsiteY1682" fmla="*/ 2130911 h 6858000"/>
              <a:gd name="connsiteX1683" fmla="*/ 7765933 w 7934757"/>
              <a:gd name="connsiteY1683" fmla="*/ 2046499 h 6858000"/>
              <a:gd name="connsiteX1684" fmla="*/ 7850345 w 7934757"/>
              <a:gd name="connsiteY1684" fmla="*/ 1962086 h 6858000"/>
              <a:gd name="connsiteX1685" fmla="*/ 7512695 w 7934757"/>
              <a:gd name="connsiteY1685" fmla="*/ 1962086 h 6858000"/>
              <a:gd name="connsiteX1686" fmla="*/ 7597109 w 7934757"/>
              <a:gd name="connsiteY1686" fmla="*/ 2046499 h 6858000"/>
              <a:gd name="connsiteX1687" fmla="*/ 7512695 w 7934757"/>
              <a:gd name="connsiteY1687" fmla="*/ 2130911 h 6858000"/>
              <a:gd name="connsiteX1688" fmla="*/ 7428283 w 7934757"/>
              <a:gd name="connsiteY1688" fmla="*/ 2046499 h 6858000"/>
              <a:gd name="connsiteX1689" fmla="*/ 7512695 w 7934757"/>
              <a:gd name="connsiteY1689" fmla="*/ 1962086 h 6858000"/>
              <a:gd name="connsiteX1690" fmla="*/ 7175045 w 7934757"/>
              <a:gd name="connsiteY1690" fmla="*/ 1962086 h 6858000"/>
              <a:gd name="connsiteX1691" fmla="*/ 7259458 w 7934757"/>
              <a:gd name="connsiteY1691" fmla="*/ 2046499 h 6858000"/>
              <a:gd name="connsiteX1692" fmla="*/ 7175045 w 7934757"/>
              <a:gd name="connsiteY1692" fmla="*/ 2130911 h 6858000"/>
              <a:gd name="connsiteX1693" fmla="*/ 7090633 w 7934757"/>
              <a:gd name="connsiteY1693" fmla="*/ 2046499 h 6858000"/>
              <a:gd name="connsiteX1694" fmla="*/ 7175045 w 7934757"/>
              <a:gd name="connsiteY1694" fmla="*/ 1962086 h 6858000"/>
              <a:gd name="connsiteX1695" fmla="*/ 6837397 w 7934757"/>
              <a:gd name="connsiteY1695" fmla="*/ 1962086 h 6858000"/>
              <a:gd name="connsiteX1696" fmla="*/ 6921809 w 7934757"/>
              <a:gd name="connsiteY1696" fmla="*/ 2046499 h 6858000"/>
              <a:gd name="connsiteX1697" fmla="*/ 6837397 w 7934757"/>
              <a:gd name="connsiteY1697" fmla="*/ 2130911 h 6858000"/>
              <a:gd name="connsiteX1698" fmla="*/ 6752985 w 7934757"/>
              <a:gd name="connsiteY1698" fmla="*/ 2046499 h 6858000"/>
              <a:gd name="connsiteX1699" fmla="*/ 6837397 w 7934757"/>
              <a:gd name="connsiteY1699" fmla="*/ 1962086 h 6858000"/>
              <a:gd name="connsiteX1700" fmla="*/ 6499747 w 7934757"/>
              <a:gd name="connsiteY1700" fmla="*/ 1962086 h 6858000"/>
              <a:gd name="connsiteX1701" fmla="*/ 6584161 w 7934757"/>
              <a:gd name="connsiteY1701" fmla="*/ 2046499 h 6858000"/>
              <a:gd name="connsiteX1702" fmla="*/ 6499747 w 7934757"/>
              <a:gd name="connsiteY1702" fmla="*/ 2130911 h 6858000"/>
              <a:gd name="connsiteX1703" fmla="*/ 6415335 w 7934757"/>
              <a:gd name="connsiteY1703" fmla="*/ 2046499 h 6858000"/>
              <a:gd name="connsiteX1704" fmla="*/ 6499747 w 7934757"/>
              <a:gd name="connsiteY1704" fmla="*/ 1962086 h 6858000"/>
              <a:gd name="connsiteX1705" fmla="*/ 6162098 w 7934757"/>
              <a:gd name="connsiteY1705" fmla="*/ 1962086 h 6858000"/>
              <a:gd name="connsiteX1706" fmla="*/ 6246510 w 7934757"/>
              <a:gd name="connsiteY1706" fmla="*/ 2046499 h 6858000"/>
              <a:gd name="connsiteX1707" fmla="*/ 6162098 w 7934757"/>
              <a:gd name="connsiteY1707" fmla="*/ 2130911 h 6858000"/>
              <a:gd name="connsiteX1708" fmla="*/ 6077686 w 7934757"/>
              <a:gd name="connsiteY1708" fmla="*/ 2046499 h 6858000"/>
              <a:gd name="connsiteX1709" fmla="*/ 6162098 w 7934757"/>
              <a:gd name="connsiteY1709" fmla="*/ 1962086 h 6858000"/>
              <a:gd name="connsiteX1710" fmla="*/ 5824449 w 7934757"/>
              <a:gd name="connsiteY1710" fmla="*/ 1962086 h 6858000"/>
              <a:gd name="connsiteX1711" fmla="*/ 5908861 w 7934757"/>
              <a:gd name="connsiteY1711" fmla="*/ 2046499 h 6858000"/>
              <a:gd name="connsiteX1712" fmla="*/ 5824449 w 7934757"/>
              <a:gd name="connsiteY1712" fmla="*/ 2130911 h 6858000"/>
              <a:gd name="connsiteX1713" fmla="*/ 5740037 w 7934757"/>
              <a:gd name="connsiteY1713" fmla="*/ 2046499 h 6858000"/>
              <a:gd name="connsiteX1714" fmla="*/ 5824449 w 7934757"/>
              <a:gd name="connsiteY1714" fmla="*/ 1962086 h 6858000"/>
              <a:gd name="connsiteX1715" fmla="*/ 5486800 w 7934757"/>
              <a:gd name="connsiteY1715" fmla="*/ 1962086 h 6858000"/>
              <a:gd name="connsiteX1716" fmla="*/ 5571212 w 7934757"/>
              <a:gd name="connsiteY1716" fmla="*/ 2046499 h 6858000"/>
              <a:gd name="connsiteX1717" fmla="*/ 5486800 w 7934757"/>
              <a:gd name="connsiteY1717" fmla="*/ 2130911 h 6858000"/>
              <a:gd name="connsiteX1718" fmla="*/ 5402388 w 7934757"/>
              <a:gd name="connsiteY1718" fmla="*/ 2046499 h 6858000"/>
              <a:gd name="connsiteX1719" fmla="*/ 5486800 w 7934757"/>
              <a:gd name="connsiteY1719" fmla="*/ 1962086 h 6858000"/>
              <a:gd name="connsiteX1720" fmla="*/ 5149151 w 7934757"/>
              <a:gd name="connsiteY1720" fmla="*/ 1962086 h 6858000"/>
              <a:gd name="connsiteX1721" fmla="*/ 5233563 w 7934757"/>
              <a:gd name="connsiteY1721" fmla="*/ 2046499 h 6858000"/>
              <a:gd name="connsiteX1722" fmla="*/ 5149151 w 7934757"/>
              <a:gd name="connsiteY1722" fmla="*/ 2130911 h 6858000"/>
              <a:gd name="connsiteX1723" fmla="*/ 5064739 w 7934757"/>
              <a:gd name="connsiteY1723" fmla="*/ 2046499 h 6858000"/>
              <a:gd name="connsiteX1724" fmla="*/ 5149151 w 7934757"/>
              <a:gd name="connsiteY1724" fmla="*/ 1962086 h 6858000"/>
              <a:gd name="connsiteX1725" fmla="*/ 4811502 w 7934757"/>
              <a:gd name="connsiteY1725" fmla="*/ 1962086 h 6858000"/>
              <a:gd name="connsiteX1726" fmla="*/ 4895914 w 7934757"/>
              <a:gd name="connsiteY1726" fmla="*/ 2046499 h 6858000"/>
              <a:gd name="connsiteX1727" fmla="*/ 4811502 w 7934757"/>
              <a:gd name="connsiteY1727" fmla="*/ 2130911 h 6858000"/>
              <a:gd name="connsiteX1728" fmla="*/ 4727090 w 7934757"/>
              <a:gd name="connsiteY1728" fmla="*/ 2046499 h 6858000"/>
              <a:gd name="connsiteX1729" fmla="*/ 4811502 w 7934757"/>
              <a:gd name="connsiteY1729" fmla="*/ 1962086 h 6858000"/>
              <a:gd name="connsiteX1730" fmla="*/ 4473853 w 7934757"/>
              <a:gd name="connsiteY1730" fmla="*/ 1962086 h 6858000"/>
              <a:gd name="connsiteX1731" fmla="*/ 4558265 w 7934757"/>
              <a:gd name="connsiteY1731" fmla="*/ 2046499 h 6858000"/>
              <a:gd name="connsiteX1732" fmla="*/ 4473853 w 7934757"/>
              <a:gd name="connsiteY1732" fmla="*/ 2130911 h 6858000"/>
              <a:gd name="connsiteX1733" fmla="*/ 4389440 w 7934757"/>
              <a:gd name="connsiteY1733" fmla="*/ 2046499 h 6858000"/>
              <a:gd name="connsiteX1734" fmla="*/ 4473853 w 7934757"/>
              <a:gd name="connsiteY1734" fmla="*/ 1962086 h 6858000"/>
              <a:gd name="connsiteX1735" fmla="*/ 4136203 w 7934757"/>
              <a:gd name="connsiteY1735" fmla="*/ 1962086 h 6858000"/>
              <a:gd name="connsiteX1736" fmla="*/ 4220615 w 7934757"/>
              <a:gd name="connsiteY1736" fmla="*/ 2046499 h 6858000"/>
              <a:gd name="connsiteX1737" fmla="*/ 4136203 w 7934757"/>
              <a:gd name="connsiteY1737" fmla="*/ 2130911 h 6858000"/>
              <a:gd name="connsiteX1738" fmla="*/ 4051791 w 7934757"/>
              <a:gd name="connsiteY1738" fmla="*/ 2046499 h 6858000"/>
              <a:gd name="connsiteX1739" fmla="*/ 4136203 w 7934757"/>
              <a:gd name="connsiteY1739" fmla="*/ 1962086 h 6858000"/>
              <a:gd name="connsiteX1740" fmla="*/ 3798554 w 7934757"/>
              <a:gd name="connsiteY1740" fmla="*/ 1962086 h 6858000"/>
              <a:gd name="connsiteX1741" fmla="*/ 3882966 w 7934757"/>
              <a:gd name="connsiteY1741" fmla="*/ 2046499 h 6858000"/>
              <a:gd name="connsiteX1742" fmla="*/ 3798554 w 7934757"/>
              <a:gd name="connsiteY1742" fmla="*/ 2130911 h 6858000"/>
              <a:gd name="connsiteX1743" fmla="*/ 3714142 w 7934757"/>
              <a:gd name="connsiteY1743" fmla="*/ 2046499 h 6858000"/>
              <a:gd name="connsiteX1744" fmla="*/ 3798554 w 7934757"/>
              <a:gd name="connsiteY1744" fmla="*/ 1962086 h 6858000"/>
              <a:gd name="connsiteX1745" fmla="*/ 3460905 w 7934757"/>
              <a:gd name="connsiteY1745" fmla="*/ 1962086 h 6858000"/>
              <a:gd name="connsiteX1746" fmla="*/ 3545317 w 7934757"/>
              <a:gd name="connsiteY1746" fmla="*/ 2046499 h 6858000"/>
              <a:gd name="connsiteX1747" fmla="*/ 3460905 w 7934757"/>
              <a:gd name="connsiteY1747" fmla="*/ 2130911 h 6858000"/>
              <a:gd name="connsiteX1748" fmla="*/ 3376493 w 7934757"/>
              <a:gd name="connsiteY1748" fmla="*/ 2046499 h 6858000"/>
              <a:gd name="connsiteX1749" fmla="*/ 3460905 w 7934757"/>
              <a:gd name="connsiteY1749" fmla="*/ 1962086 h 6858000"/>
              <a:gd name="connsiteX1750" fmla="*/ 3123255 w 7934757"/>
              <a:gd name="connsiteY1750" fmla="*/ 1962086 h 6858000"/>
              <a:gd name="connsiteX1751" fmla="*/ 3207668 w 7934757"/>
              <a:gd name="connsiteY1751" fmla="*/ 2046499 h 6858000"/>
              <a:gd name="connsiteX1752" fmla="*/ 3123255 w 7934757"/>
              <a:gd name="connsiteY1752" fmla="*/ 2130911 h 6858000"/>
              <a:gd name="connsiteX1753" fmla="*/ 3038843 w 7934757"/>
              <a:gd name="connsiteY1753" fmla="*/ 2046499 h 6858000"/>
              <a:gd name="connsiteX1754" fmla="*/ 3123255 w 7934757"/>
              <a:gd name="connsiteY1754" fmla="*/ 1962086 h 6858000"/>
              <a:gd name="connsiteX1755" fmla="*/ 2785607 w 7934757"/>
              <a:gd name="connsiteY1755" fmla="*/ 1962086 h 6858000"/>
              <a:gd name="connsiteX1756" fmla="*/ 2870019 w 7934757"/>
              <a:gd name="connsiteY1756" fmla="*/ 2046499 h 6858000"/>
              <a:gd name="connsiteX1757" fmla="*/ 2785607 w 7934757"/>
              <a:gd name="connsiteY1757" fmla="*/ 2130911 h 6858000"/>
              <a:gd name="connsiteX1758" fmla="*/ 2701195 w 7934757"/>
              <a:gd name="connsiteY1758" fmla="*/ 2046499 h 6858000"/>
              <a:gd name="connsiteX1759" fmla="*/ 2785607 w 7934757"/>
              <a:gd name="connsiteY1759" fmla="*/ 1962086 h 6858000"/>
              <a:gd name="connsiteX1760" fmla="*/ 2447957 w 7934757"/>
              <a:gd name="connsiteY1760" fmla="*/ 1962086 h 6858000"/>
              <a:gd name="connsiteX1761" fmla="*/ 2532369 w 7934757"/>
              <a:gd name="connsiteY1761" fmla="*/ 2046499 h 6858000"/>
              <a:gd name="connsiteX1762" fmla="*/ 2447957 w 7934757"/>
              <a:gd name="connsiteY1762" fmla="*/ 2130911 h 6858000"/>
              <a:gd name="connsiteX1763" fmla="*/ 2363545 w 7934757"/>
              <a:gd name="connsiteY1763" fmla="*/ 2046499 h 6858000"/>
              <a:gd name="connsiteX1764" fmla="*/ 2447957 w 7934757"/>
              <a:gd name="connsiteY1764" fmla="*/ 1962086 h 6858000"/>
              <a:gd name="connsiteX1765" fmla="*/ 2110308 w 7934757"/>
              <a:gd name="connsiteY1765" fmla="*/ 1962086 h 6858000"/>
              <a:gd name="connsiteX1766" fmla="*/ 2194721 w 7934757"/>
              <a:gd name="connsiteY1766" fmla="*/ 2046499 h 6858000"/>
              <a:gd name="connsiteX1767" fmla="*/ 2110308 w 7934757"/>
              <a:gd name="connsiteY1767" fmla="*/ 2130911 h 6858000"/>
              <a:gd name="connsiteX1768" fmla="*/ 2025896 w 7934757"/>
              <a:gd name="connsiteY1768" fmla="*/ 2046499 h 6858000"/>
              <a:gd name="connsiteX1769" fmla="*/ 2110308 w 7934757"/>
              <a:gd name="connsiteY1769" fmla="*/ 1962086 h 6858000"/>
              <a:gd name="connsiteX1770" fmla="*/ 1772659 w 7934757"/>
              <a:gd name="connsiteY1770" fmla="*/ 1962086 h 6858000"/>
              <a:gd name="connsiteX1771" fmla="*/ 1857071 w 7934757"/>
              <a:gd name="connsiteY1771" fmla="*/ 2046499 h 6858000"/>
              <a:gd name="connsiteX1772" fmla="*/ 1772659 w 7934757"/>
              <a:gd name="connsiteY1772" fmla="*/ 2130911 h 6858000"/>
              <a:gd name="connsiteX1773" fmla="*/ 1688247 w 7934757"/>
              <a:gd name="connsiteY1773" fmla="*/ 2046499 h 6858000"/>
              <a:gd name="connsiteX1774" fmla="*/ 1772659 w 7934757"/>
              <a:gd name="connsiteY1774" fmla="*/ 1962086 h 6858000"/>
              <a:gd name="connsiteX1775" fmla="*/ 1435014 w 7934757"/>
              <a:gd name="connsiteY1775" fmla="*/ 1962086 h 6858000"/>
              <a:gd name="connsiteX1776" fmla="*/ 1519422 w 7934757"/>
              <a:gd name="connsiteY1776" fmla="*/ 2046499 h 6858000"/>
              <a:gd name="connsiteX1777" fmla="*/ 1435014 w 7934757"/>
              <a:gd name="connsiteY1777" fmla="*/ 2130911 h 6858000"/>
              <a:gd name="connsiteX1778" fmla="*/ 1350601 w 7934757"/>
              <a:gd name="connsiteY1778" fmla="*/ 2046499 h 6858000"/>
              <a:gd name="connsiteX1779" fmla="*/ 1435014 w 7934757"/>
              <a:gd name="connsiteY1779" fmla="*/ 1962086 h 6858000"/>
              <a:gd name="connsiteX1780" fmla="*/ 1097361 w 7934757"/>
              <a:gd name="connsiteY1780" fmla="*/ 1962086 h 6858000"/>
              <a:gd name="connsiteX1781" fmla="*/ 1181773 w 7934757"/>
              <a:gd name="connsiteY1781" fmla="*/ 2046499 h 6858000"/>
              <a:gd name="connsiteX1782" fmla="*/ 1097361 w 7934757"/>
              <a:gd name="connsiteY1782" fmla="*/ 2130911 h 6858000"/>
              <a:gd name="connsiteX1783" fmla="*/ 1012948 w 7934757"/>
              <a:gd name="connsiteY1783" fmla="*/ 2046499 h 6858000"/>
              <a:gd name="connsiteX1784" fmla="*/ 1097361 w 7934757"/>
              <a:gd name="connsiteY1784" fmla="*/ 1962086 h 6858000"/>
              <a:gd name="connsiteX1785" fmla="*/ 759711 w 7934757"/>
              <a:gd name="connsiteY1785" fmla="*/ 1962086 h 6858000"/>
              <a:gd name="connsiteX1786" fmla="*/ 844124 w 7934757"/>
              <a:gd name="connsiteY1786" fmla="*/ 2046499 h 6858000"/>
              <a:gd name="connsiteX1787" fmla="*/ 759711 w 7934757"/>
              <a:gd name="connsiteY1787" fmla="*/ 2130911 h 6858000"/>
              <a:gd name="connsiteX1788" fmla="*/ 675299 w 7934757"/>
              <a:gd name="connsiteY1788" fmla="*/ 2046499 h 6858000"/>
              <a:gd name="connsiteX1789" fmla="*/ 759711 w 7934757"/>
              <a:gd name="connsiteY1789" fmla="*/ 1962086 h 6858000"/>
              <a:gd name="connsiteX1790" fmla="*/ 422066 w 7934757"/>
              <a:gd name="connsiteY1790" fmla="*/ 1962086 h 6858000"/>
              <a:gd name="connsiteX1791" fmla="*/ 506480 w 7934757"/>
              <a:gd name="connsiteY1791" fmla="*/ 2046499 h 6858000"/>
              <a:gd name="connsiteX1792" fmla="*/ 422066 w 7934757"/>
              <a:gd name="connsiteY1792" fmla="*/ 2130911 h 6858000"/>
              <a:gd name="connsiteX1793" fmla="*/ 337653 w 7934757"/>
              <a:gd name="connsiteY1793" fmla="*/ 2046499 h 6858000"/>
              <a:gd name="connsiteX1794" fmla="*/ 422066 w 7934757"/>
              <a:gd name="connsiteY1794" fmla="*/ 1962086 h 6858000"/>
              <a:gd name="connsiteX1795" fmla="*/ 84412 w 7934757"/>
              <a:gd name="connsiteY1795" fmla="*/ 1962086 h 6858000"/>
              <a:gd name="connsiteX1796" fmla="*/ 168826 w 7934757"/>
              <a:gd name="connsiteY1796" fmla="*/ 2046499 h 6858000"/>
              <a:gd name="connsiteX1797" fmla="*/ 84412 w 7934757"/>
              <a:gd name="connsiteY1797" fmla="*/ 2130911 h 6858000"/>
              <a:gd name="connsiteX1798" fmla="*/ 0 w 7934757"/>
              <a:gd name="connsiteY1798" fmla="*/ 2046499 h 6858000"/>
              <a:gd name="connsiteX1799" fmla="*/ 84412 w 7934757"/>
              <a:gd name="connsiteY1799" fmla="*/ 1962086 h 6858000"/>
              <a:gd name="connsiteX1800" fmla="*/ 7850345 w 7934757"/>
              <a:gd name="connsiteY1800" fmla="*/ 1624438 h 6858000"/>
              <a:gd name="connsiteX1801" fmla="*/ 7934757 w 7934757"/>
              <a:gd name="connsiteY1801" fmla="*/ 1708850 h 6858000"/>
              <a:gd name="connsiteX1802" fmla="*/ 7850345 w 7934757"/>
              <a:gd name="connsiteY1802" fmla="*/ 1793262 h 6858000"/>
              <a:gd name="connsiteX1803" fmla="*/ 7765933 w 7934757"/>
              <a:gd name="connsiteY1803" fmla="*/ 1708850 h 6858000"/>
              <a:gd name="connsiteX1804" fmla="*/ 7850345 w 7934757"/>
              <a:gd name="connsiteY1804" fmla="*/ 1624438 h 6858000"/>
              <a:gd name="connsiteX1805" fmla="*/ 7512695 w 7934757"/>
              <a:gd name="connsiteY1805" fmla="*/ 1624438 h 6858000"/>
              <a:gd name="connsiteX1806" fmla="*/ 7597109 w 7934757"/>
              <a:gd name="connsiteY1806" fmla="*/ 1708850 h 6858000"/>
              <a:gd name="connsiteX1807" fmla="*/ 7512695 w 7934757"/>
              <a:gd name="connsiteY1807" fmla="*/ 1793262 h 6858000"/>
              <a:gd name="connsiteX1808" fmla="*/ 7428283 w 7934757"/>
              <a:gd name="connsiteY1808" fmla="*/ 1708850 h 6858000"/>
              <a:gd name="connsiteX1809" fmla="*/ 7512695 w 7934757"/>
              <a:gd name="connsiteY1809" fmla="*/ 1624438 h 6858000"/>
              <a:gd name="connsiteX1810" fmla="*/ 7175045 w 7934757"/>
              <a:gd name="connsiteY1810" fmla="*/ 1624438 h 6858000"/>
              <a:gd name="connsiteX1811" fmla="*/ 7259458 w 7934757"/>
              <a:gd name="connsiteY1811" fmla="*/ 1708850 h 6858000"/>
              <a:gd name="connsiteX1812" fmla="*/ 7175045 w 7934757"/>
              <a:gd name="connsiteY1812" fmla="*/ 1793262 h 6858000"/>
              <a:gd name="connsiteX1813" fmla="*/ 7090633 w 7934757"/>
              <a:gd name="connsiteY1813" fmla="*/ 1708850 h 6858000"/>
              <a:gd name="connsiteX1814" fmla="*/ 7175045 w 7934757"/>
              <a:gd name="connsiteY1814" fmla="*/ 1624438 h 6858000"/>
              <a:gd name="connsiteX1815" fmla="*/ 6837397 w 7934757"/>
              <a:gd name="connsiteY1815" fmla="*/ 1624438 h 6858000"/>
              <a:gd name="connsiteX1816" fmla="*/ 6921809 w 7934757"/>
              <a:gd name="connsiteY1816" fmla="*/ 1708850 h 6858000"/>
              <a:gd name="connsiteX1817" fmla="*/ 6837397 w 7934757"/>
              <a:gd name="connsiteY1817" fmla="*/ 1793262 h 6858000"/>
              <a:gd name="connsiteX1818" fmla="*/ 6752985 w 7934757"/>
              <a:gd name="connsiteY1818" fmla="*/ 1708850 h 6858000"/>
              <a:gd name="connsiteX1819" fmla="*/ 6837397 w 7934757"/>
              <a:gd name="connsiteY1819" fmla="*/ 1624438 h 6858000"/>
              <a:gd name="connsiteX1820" fmla="*/ 6499747 w 7934757"/>
              <a:gd name="connsiteY1820" fmla="*/ 1624438 h 6858000"/>
              <a:gd name="connsiteX1821" fmla="*/ 6584161 w 7934757"/>
              <a:gd name="connsiteY1821" fmla="*/ 1708850 h 6858000"/>
              <a:gd name="connsiteX1822" fmla="*/ 6499747 w 7934757"/>
              <a:gd name="connsiteY1822" fmla="*/ 1793262 h 6858000"/>
              <a:gd name="connsiteX1823" fmla="*/ 6415335 w 7934757"/>
              <a:gd name="connsiteY1823" fmla="*/ 1708850 h 6858000"/>
              <a:gd name="connsiteX1824" fmla="*/ 6499747 w 7934757"/>
              <a:gd name="connsiteY1824" fmla="*/ 1624438 h 6858000"/>
              <a:gd name="connsiteX1825" fmla="*/ 6162098 w 7934757"/>
              <a:gd name="connsiteY1825" fmla="*/ 1624438 h 6858000"/>
              <a:gd name="connsiteX1826" fmla="*/ 6246510 w 7934757"/>
              <a:gd name="connsiteY1826" fmla="*/ 1708850 h 6858000"/>
              <a:gd name="connsiteX1827" fmla="*/ 6162098 w 7934757"/>
              <a:gd name="connsiteY1827" fmla="*/ 1793262 h 6858000"/>
              <a:gd name="connsiteX1828" fmla="*/ 6077686 w 7934757"/>
              <a:gd name="connsiteY1828" fmla="*/ 1708850 h 6858000"/>
              <a:gd name="connsiteX1829" fmla="*/ 6162098 w 7934757"/>
              <a:gd name="connsiteY1829" fmla="*/ 1624438 h 6858000"/>
              <a:gd name="connsiteX1830" fmla="*/ 5824449 w 7934757"/>
              <a:gd name="connsiteY1830" fmla="*/ 1624438 h 6858000"/>
              <a:gd name="connsiteX1831" fmla="*/ 5908861 w 7934757"/>
              <a:gd name="connsiteY1831" fmla="*/ 1708850 h 6858000"/>
              <a:gd name="connsiteX1832" fmla="*/ 5824449 w 7934757"/>
              <a:gd name="connsiteY1832" fmla="*/ 1793262 h 6858000"/>
              <a:gd name="connsiteX1833" fmla="*/ 5740037 w 7934757"/>
              <a:gd name="connsiteY1833" fmla="*/ 1708850 h 6858000"/>
              <a:gd name="connsiteX1834" fmla="*/ 5824449 w 7934757"/>
              <a:gd name="connsiteY1834" fmla="*/ 1624438 h 6858000"/>
              <a:gd name="connsiteX1835" fmla="*/ 5486800 w 7934757"/>
              <a:gd name="connsiteY1835" fmla="*/ 1624438 h 6858000"/>
              <a:gd name="connsiteX1836" fmla="*/ 5571212 w 7934757"/>
              <a:gd name="connsiteY1836" fmla="*/ 1708850 h 6858000"/>
              <a:gd name="connsiteX1837" fmla="*/ 5486800 w 7934757"/>
              <a:gd name="connsiteY1837" fmla="*/ 1793262 h 6858000"/>
              <a:gd name="connsiteX1838" fmla="*/ 5402388 w 7934757"/>
              <a:gd name="connsiteY1838" fmla="*/ 1708850 h 6858000"/>
              <a:gd name="connsiteX1839" fmla="*/ 5486800 w 7934757"/>
              <a:gd name="connsiteY1839" fmla="*/ 1624438 h 6858000"/>
              <a:gd name="connsiteX1840" fmla="*/ 5149151 w 7934757"/>
              <a:gd name="connsiteY1840" fmla="*/ 1624438 h 6858000"/>
              <a:gd name="connsiteX1841" fmla="*/ 5233563 w 7934757"/>
              <a:gd name="connsiteY1841" fmla="*/ 1708850 h 6858000"/>
              <a:gd name="connsiteX1842" fmla="*/ 5149151 w 7934757"/>
              <a:gd name="connsiteY1842" fmla="*/ 1793262 h 6858000"/>
              <a:gd name="connsiteX1843" fmla="*/ 5064739 w 7934757"/>
              <a:gd name="connsiteY1843" fmla="*/ 1708850 h 6858000"/>
              <a:gd name="connsiteX1844" fmla="*/ 5149151 w 7934757"/>
              <a:gd name="connsiteY1844" fmla="*/ 1624438 h 6858000"/>
              <a:gd name="connsiteX1845" fmla="*/ 4811502 w 7934757"/>
              <a:gd name="connsiteY1845" fmla="*/ 1624438 h 6858000"/>
              <a:gd name="connsiteX1846" fmla="*/ 4895914 w 7934757"/>
              <a:gd name="connsiteY1846" fmla="*/ 1708850 h 6858000"/>
              <a:gd name="connsiteX1847" fmla="*/ 4811502 w 7934757"/>
              <a:gd name="connsiteY1847" fmla="*/ 1793262 h 6858000"/>
              <a:gd name="connsiteX1848" fmla="*/ 4727090 w 7934757"/>
              <a:gd name="connsiteY1848" fmla="*/ 1708850 h 6858000"/>
              <a:gd name="connsiteX1849" fmla="*/ 4811502 w 7934757"/>
              <a:gd name="connsiteY1849" fmla="*/ 1624438 h 6858000"/>
              <a:gd name="connsiteX1850" fmla="*/ 4473853 w 7934757"/>
              <a:gd name="connsiteY1850" fmla="*/ 1624438 h 6858000"/>
              <a:gd name="connsiteX1851" fmla="*/ 4558265 w 7934757"/>
              <a:gd name="connsiteY1851" fmla="*/ 1708850 h 6858000"/>
              <a:gd name="connsiteX1852" fmla="*/ 4473853 w 7934757"/>
              <a:gd name="connsiteY1852" fmla="*/ 1793262 h 6858000"/>
              <a:gd name="connsiteX1853" fmla="*/ 4389440 w 7934757"/>
              <a:gd name="connsiteY1853" fmla="*/ 1708850 h 6858000"/>
              <a:gd name="connsiteX1854" fmla="*/ 4473853 w 7934757"/>
              <a:gd name="connsiteY1854" fmla="*/ 1624438 h 6858000"/>
              <a:gd name="connsiteX1855" fmla="*/ 4136203 w 7934757"/>
              <a:gd name="connsiteY1855" fmla="*/ 1624438 h 6858000"/>
              <a:gd name="connsiteX1856" fmla="*/ 4220615 w 7934757"/>
              <a:gd name="connsiteY1856" fmla="*/ 1708850 h 6858000"/>
              <a:gd name="connsiteX1857" fmla="*/ 4136203 w 7934757"/>
              <a:gd name="connsiteY1857" fmla="*/ 1793262 h 6858000"/>
              <a:gd name="connsiteX1858" fmla="*/ 4051791 w 7934757"/>
              <a:gd name="connsiteY1858" fmla="*/ 1708850 h 6858000"/>
              <a:gd name="connsiteX1859" fmla="*/ 4136203 w 7934757"/>
              <a:gd name="connsiteY1859" fmla="*/ 1624438 h 6858000"/>
              <a:gd name="connsiteX1860" fmla="*/ 3798554 w 7934757"/>
              <a:gd name="connsiteY1860" fmla="*/ 1624438 h 6858000"/>
              <a:gd name="connsiteX1861" fmla="*/ 3882966 w 7934757"/>
              <a:gd name="connsiteY1861" fmla="*/ 1708850 h 6858000"/>
              <a:gd name="connsiteX1862" fmla="*/ 3798554 w 7934757"/>
              <a:gd name="connsiteY1862" fmla="*/ 1793262 h 6858000"/>
              <a:gd name="connsiteX1863" fmla="*/ 3714142 w 7934757"/>
              <a:gd name="connsiteY1863" fmla="*/ 1708850 h 6858000"/>
              <a:gd name="connsiteX1864" fmla="*/ 3798554 w 7934757"/>
              <a:gd name="connsiteY1864" fmla="*/ 1624438 h 6858000"/>
              <a:gd name="connsiteX1865" fmla="*/ 3460905 w 7934757"/>
              <a:gd name="connsiteY1865" fmla="*/ 1624438 h 6858000"/>
              <a:gd name="connsiteX1866" fmla="*/ 3545317 w 7934757"/>
              <a:gd name="connsiteY1866" fmla="*/ 1708850 h 6858000"/>
              <a:gd name="connsiteX1867" fmla="*/ 3460905 w 7934757"/>
              <a:gd name="connsiteY1867" fmla="*/ 1793262 h 6858000"/>
              <a:gd name="connsiteX1868" fmla="*/ 3376493 w 7934757"/>
              <a:gd name="connsiteY1868" fmla="*/ 1708850 h 6858000"/>
              <a:gd name="connsiteX1869" fmla="*/ 3460905 w 7934757"/>
              <a:gd name="connsiteY1869" fmla="*/ 1624438 h 6858000"/>
              <a:gd name="connsiteX1870" fmla="*/ 3123255 w 7934757"/>
              <a:gd name="connsiteY1870" fmla="*/ 1624438 h 6858000"/>
              <a:gd name="connsiteX1871" fmla="*/ 3207668 w 7934757"/>
              <a:gd name="connsiteY1871" fmla="*/ 1708850 h 6858000"/>
              <a:gd name="connsiteX1872" fmla="*/ 3123255 w 7934757"/>
              <a:gd name="connsiteY1872" fmla="*/ 1793262 h 6858000"/>
              <a:gd name="connsiteX1873" fmla="*/ 3038843 w 7934757"/>
              <a:gd name="connsiteY1873" fmla="*/ 1708850 h 6858000"/>
              <a:gd name="connsiteX1874" fmla="*/ 3123255 w 7934757"/>
              <a:gd name="connsiteY1874" fmla="*/ 1624438 h 6858000"/>
              <a:gd name="connsiteX1875" fmla="*/ 2785607 w 7934757"/>
              <a:gd name="connsiteY1875" fmla="*/ 1624438 h 6858000"/>
              <a:gd name="connsiteX1876" fmla="*/ 2870019 w 7934757"/>
              <a:gd name="connsiteY1876" fmla="*/ 1708850 h 6858000"/>
              <a:gd name="connsiteX1877" fmla="*/ 2785607 w 7934757"/>
              <a:gd name="connsiteY1877" fmla="*/ 1793262 h 6858000"/>
              <a:gd name="connsiteX1878" fmla="*/ 2701195 w 7934757"/>
              <a:gd name="connsiteY1878" fmla="*/ 1708850 h 6858000"/>
              <a:gd name="connsiteX1879" fmla="*/ 2785607 w 7934757"/>
              <a:gd name="connsiteY1879" fmla="*/ 1624438 h 6858000"/>
              <a:gd name="connsiteX1880" fmla="*/ 2447957 w 7934757"/>
              <a:gd name="connsiteY1880" fmla="*/ 1624438 h 6858000"/>
              <a:gd name="connsiteX1881" fmla="*/ 2532369 w 7934757"/>
              <a:gd name="connsiteY1881" fmla="*/ 1708850 h 6858000"/>
              <a:gd name="connsiteX1882" fmla="*/ 2447957 w 7934757"/>
              <a:gd name="connsiteY1882" fmla="*/ 1793262 h 6858000"/>
              <a:gd name="connsiteX1883" fmla="*/ 2363545 w 7934757"/>
              <a:gd name="connsiteY1883" fmla="*/ 1708850 h 6858000"/>
              <a:gd name="connsiteX1884" fmla="*/ 2447957 w 7934757"/>
              <a:gd name="connsiteY1884" fmla="*/ 1624438 h 6858000"/>
              <a:gd name="connsiteX1885" fmla="*/ 2110308 w 7934757"/>
              <a:gd name="connsiteY1885" fmla="*/ 1624438 h 6858000"/>
              <a:gd name="connsiteX1886" fmla="*/ 2194721 w 7934757"/>
              <a:gd name="connsiteY1886" fmla="*/ 1708850 h 6858000"/>
              <a:gd name="connsiteX1887" fmla="*/ 2110308 w 7934757"/>
              <a:gd name="connsiteY1887" fmla="*/ 1793262 h 6858000"/>
              <a:gd name="connsiteX1888" fmla="*/ 2025896 w 7934757"/>
              <a:gd name="connsiteY1888" fmla="*/ 1708850 h 6858000"/>
              <a:gd name="connsiteX1889" fmla="*/ 2110308 w 7934757"/>
              <a:gd name="connsiteY1889" fmla="*/ 1624438 h 6858000"/>
              <a:gd name="connsiteX1890" fmla="*/ 1772659 w 7934757"/>
              <a:gd name="connsiteY1890" fmla="*/ 1624438 h 6858000"/>
              <a:gd name="connsiteX1891" fmla="*/ 1857071 w 7934757"/>
              <a:gd name="connsiteY1891" fmla="*/ 1708850 h 6858000"/>
              <a:gd name="connsiteX1892" fmla="*/ 1772659 w 7934757"/>
              <a:gd name="connsiteY1892" fmla="*/ 1793262 h 6858000"/>
              <a:gd name="connsiteX1893" fmla="*/ 1688247 w 7934757"/>
              <a:gd name="connsiteY1893" fmla="*/ 1708850 h 6858000"/>
              <a:gd name="connsiteX1894" fmla="*/ 1772659 w 7934757"/>
              <a:gd name="connsiteY1894" fmla="*/ 1624438 h 6858000"/>
              <a:gd name="connsiteX1895" fmla="*/ 1435014 w 7934757"/>
              <a:gd name="connsiteY1895" fmla="*/ 1624438 h 6858000"/>
              <a:gd name="connsiteX1896" fmla="*/ 1519422 w 7934757"/>
              <a:gd name="connsiteY1896" fmla="*/ 1708850 h 6858000"/>
              <a:gd name="connsiteX1897" fmla="*/ 1435014 w 7934757"/>
              <a:gd name="connsiteY1897" fmla="*/ 1793262 h 6858000"/>
              <a:gd name="connsiteX1898" fmla="*/ 1350601 w 7934757"/>
              <a:gd name="connsiteY1898" fmla="*/ 1708850 h 6858000"/>
              <a:gd name="connsiteX1899" fmla="*/ 1435014 w 7934757"/>
              <a:gd name="connsiteY1899" fmla="*/ 1624438 h 6858000"/>
              <a:gd name="connsiteX1900" fmla="*/ 1097361 w 7934757"/>
              <a:gd name="connsiteY1900" fmla="*/ 1624438 h 6858000"/>
              <a:gd name="connsiteX1901" fmla="*/ 1181773 w 7934757"/>
              <a:gd name="connsiteY1901" fmla="*/ 1708850 h 6858000"/>
              <a:gd name="connsiteX1902" fmla="*/ 1097361 w 7934757"/>
              <a:gd name="connsiteY1902" fmla="*/ 1793262 h 6858000"/>
              <a:gd name="connsiteX1903" fmla="*/ 1012948 w 7934757"/>
              <a:gd name="connsiteY1903" fmla="*/ 1708850 h 6858000"/>
              <a:gd name="connsiteX1904" fmla="*/ 1097361 w 7934757"/>
              <a:gd name="connsiteY1904" fmla="*/ 1624438 h 6858000"/>
              <a:gd name="connsiteX1905" fmla="*/ 759711 w 7934757"/>
              <a:gd name="connsiteY1905" fmla="*/ 1624438 h 6858000"/>
              <a:gd name="connsiteX1906" fmla="*/ 844124 w 7934757"/>
              <a:gd name="connsiteY1906" fmla="*/ 1708850 h 6858000"/>
              <a:gd name="connsiteX1907" fmla="*/ 759711 w 7934757"/>
              <a:gd name="connsiteY1907" fmla="*/ 1793262 h 6858000"/>
              <a:gd name="connsiteX1908" fmla="*/ 675299 w 7934757"/>
              <a:gd name="connsiteY1908" fmla="*/ 1708850 h 6858000"/>
              <a:gd name="connsiteX1909" fmla="*/ 759711 w 7934757"/>
              <a:gd name="connsiteY1909" fmla="*/ 1624438 h 6858000"/>
              <a:gd name="connsiteX1910" fmla="*/ 422066 w 7934757"/>
              <a:gd name="connsiteY1910" fmla="*/ 1624438 h 6858000"/>
              <a:gd name="connsiteX1911" fmla="*/ 506480 w 7934757"/>
              <a:gd name="connsiteY1911" fmla="*/ 1708850 h 6858000"/>
              <a:gd name="connsiteX1912" fmla="*/ 422066 w 7934757"/>
              <a:gd name="connsiteY1912" fmla="*/ 1793262 h 6858000"/>
              <a:gd name="connsiteX1913" fmla="*/ 337653 w 7934757"/>
              <a:gd name="connsiteY1913" fmla="*/ 1708850 h 6858000"/>
              <a:gd name="connsiteX1914" fmla="*/ 422066 w 7934757"/>
              <a:gd name="connsiteY1914" fmla="*/ 1624438 h 6858000"/>
              <a:gd name="connsiteX1915" fmla="*/ 84412 w 7934757"/>
              <a:gd name="connsiteY1915" fmla="*/ 1624438 h 6858000"/>
              <a:gd name="connsiteX1916" fmla="*/ 168826 w 7934757"/>
              <a:gd name="connsiteY1916" fmla="*/ 1708850 h 6858000"/>
              <a:gd name="connsiteX1917" fmla="*/ 84412 w 7934757"/>
              <a:gd name="connsiteY1917" fmla="*/ 1793262 h 6858000"/>
              <a:gd name="connsiteX1918" fmla="*/ 0 w 7934757"/>
              <a:gd name="connsiteY1918" fmla="*/ 1708850 h 6858000"/>
              <a:gd name="connsiteX1919" fmla="*/ 84412 w 7934757"/>
              <a:gd name="connsiteY1919" fmla="*/ 1624438 h 6858000"/>
              <a:gd name="connsiteX1920" fmla="*/ 7850345 w 7934757"/>
              <a:gd name="connsiteY1920" fmla="*/ 1286788 h 6858000"/>
              <a:gd name="connsiteX1921" fmla="*/ 7934757 w 7934757"/>
              <a:gd name="connsiteY1921" fmla="*/ 1371200 h 6858000"/>
              <a:gd name="connsiteX1922" fmla="*/ 7850345 w 7934757"/>
              <a:gd name="connsiteY1922" fmla="*/ 1455612 h 6858000"/>
              <a:gd name="connsiteX1923" fmla="*/ 7765933 w 7934757"/>
              <a:gd name="connsiteY1923" fmla="*/ 1371200 h 6858000"/>
              <a:gd name="connsiteX1924" fmla="*/ 7850345 w 7934757"/>
              <a:gd name="connsiteY1924" fmla="*/ 1286788 h 6858000"/>
              <a:gd name="connsiteX1925" fmla="*/ 7512695 w 7934757"/>
              <a:gd name="connsiteY1925" fmla="*/ 1286788 h 6858000"/>
              <a:gd name="connsiteX1926" fmla="*/ 7597109 w 7934757"/>
              <a:gd name="connsiteY1926" fmla="*/ 1371200 h 6858000"/>
              <a:gd name="connsiteX1927" fmla="*/ 7512695 w 7934757"/>
              <a:gd name="connsiteY1927" fmla="*/ 1455612 h 6858000"/>
              <a:gd name="connsiteX1928" fmla="*/ 7428283 w 7934757"/>
              <a:gd name="connsiteY1928" fmla="*/ 1371200 h 6858000"/>
              <a:gd name="connsiteX1929" fmla="*/ 7512695 w 7934757"/>
              <a:gd name="connsiteY1929" fmla="*/ 1286788 h 6858000"/>
              <a:gd name="connsiteX1930" fmla="*/ 7175045 w 7934757"/>
              <a:gd name="connsiteY1930" fmla="*/ 1286788 h 6858000"/>
              <a:gd name="connsiteX1931" fmla="*/ 7259458 w 7934757"/>
              <a:gd name="connsiteY1931" fmla="*/ 1371200 h 6858000"/>
              <a:gd name="connsiteX1932" fmla="*/ 7175045 w 7934757"/>
              <a:gd name="connsiteY1932" fmla="*/ 1455612 h 6858000"/>
              <a:gd name="connsiteX1933" fmla="*/ 7090633 w 7934757"/>
              <a:gd name="connsiteY1933" fmla="*/ 1371200 h 6858000"/>
              <a:gd name="connsiteX1934" fmla="*/ 7175045 w 7934757"/>
              <a:gd name="connsiteY1934" fmla="*/ 1286788 h 6858000"/>
              <a:gd name="connsiteX1935" fmla="*/ 6837397 w 7934757"/>
              <a:gd name="connsiteY1935" fmla="*/ 1286788 h 6858000"/>
              <a:gd name="connsiteX1936" fmla="*/ 6921809 w 7934757"/>
              <a:gd name="connsiteY1936" fmla="*/ 1371200 h 6858000"/>
              <a:gd name="connsiteX1937" fmla="*/ 6837397 w 7934757"/>
              <a:gd name="connsiteY1937" fmla="*/ 1455612 h 6858000"/>
              <a:gd name="connsiteX1938" fmla="*/ 6752985 w 7934757"/>
              <a:gd name="connsiteY1938" fmla="*/ 1371200 h 6858000"/>
              <a:gd name="connsiteX1939" fmla="*/ 6837397 w 7934757"/>
              <a:gd name="connsiteY1939" fmla="*/ 1286788 h 6858000"/>
              <a:gd name="connsiteX1940" fmla="*/ 6499747 w 7934757"/>
              <a:gd name="connsiteY1940" fmla="*/ 1286788 h 6858000"/>
              <a:gd name="connsiteX1941" fmla="*/ 6584161 w 7934757"/>
              <a:gd name="connsiteY1941" fmla="*/ 1371200 h 6858000"/>
              <a:gd name="connsiteX1942" fmla="*/ 6499747 w 7934757"/>
              <a:gd name="connsiteY1942" fmla="*/ 1455612 h 6858000"/>
              <a:gd name="connsiteX1943" fmla="*/ 6415335 w 7934757"/>
              <a:gd name="connsiteY1943" fmla="*/ 1371200 h 6858000"/>
              <a:gd name="connsiteX1944" fmla="*/ 6499747 w 7934757"/>
              <a:gd name="connsiteY1944" fmla="*/ 1286788 h 6858000"/>
              <a:gd name="connsiteX1945" fmla="*/ 6162098 w 7934757"/>
              <a:gd name="connsiteY1945" fmla="*/ 1286788 h 6858000"/>
              <a:gd name="connsiteX1946" fmla="*/ 6246510 w 7934757"/>
              <a:gd name="connsiteY1946" fmla="*/ 1371200 h 6858000"/>
              <a:gd name="connsiteX1947" fmla="*/ 6162098 w 7934757"/>
              <a:gd name="connsiteY1947" fmla="*/ 1455612 h 6858000"/>
              <a:gd name="connsiteX1948" fmla="*/ 6077686 w 7934757"/>
              <a:gd name="connsiteY1948" fmla="*/ 1371200 h 6858000"/>
              <a:gd name="connsiteX1949" fmla="*/ 6162098 w 7934757"/>
              <a:gd name="connsiteY1949" fmla="*/ 1286788 h 6858000"/>
              <a:gd name="connsiteX1950" fmla="*/ 5824449 w 7934757"/>
              <a:gd name="connsiteY1950" fmla="*/ 1286788 h 6858000"/>
              <a:gd name="connsiteX1951" fmla="*/ 5908861 w 7934757"/>
              <a:gd name="connsiteY1951" fmla="*/ 1371200 h 6858000"/>
              <a:gd name="connsiteX1952" fmla="*/ 5824449 w 7934757"/>
              <a:gd name="connsiteY1952" fmla="*/ 1455612 h 6858000"/>
              <a:gd name="connsiteX1953" fmla="*/ 5740037 w 7934757"/>
              <a:gd name="connsiteY1953" fmla="*/ 1371200 h 6858000"/>
              <a:gd name="connsiteX1954" fmla="*/ 5824449 w 7934757"/>
              <a:gd name="connsiteY1954" fmla="*/ 1286788 h 6858000"/>
              <a:gd name="connsiteX1955" fmla="*/ 5486800 w 7934757"/>
              <a:gd name="connsiteY1955" fmla="*/ 1286788 h 6858000"/>
              <a:gd name="connsiteX1956" fmla="*/ 5571212 w 7934757"/>
              <a:gd name="connsiteY1956" fmla="*/ 1371200 h 6858000"/>
              <a:gd name="connsiteX1957" fmla="*/ 5486800 w 7934757"/>
              <a:gd name="connsiteY1957" fmla="*/ 1455612 h 6858000"/>
              <a:gd name="connsiteX1958" fmla="*/ 5402388 w 7934757"/>
              <a:gd name="connsiteY1958" fmla="*/ 1371200 h 6858000"/>
              <a:gd name="connsiteX1959" fmla="*/ 5486800 w 7934757"/>
              <a:gd name="connsiteY1959" fmla="*/ 1286788 h 6858000"/>
              <a:gd name="connsiteX1960" fmla="*/ 5149151 w 7934757"/>
              <a:gd name="connsiteY1960" fmla="*/ 1286788 h 6858000"/>
              <a:gd name="connsiteX1961" fmla="*/ 5233563 w 7934757"/>
              <a:gd name="connsiteY1961" fmla="*/ 1371200 h 6858000"/>
              <a:gd name="connsiteX1962" fmla="*/ 5149151 w 7934757"/>
              <a:gd name="connsiteY1962" fmla="*/ 1455612 h 6858000"/>
              <a:gd name="connsiteX1963" fmla="*/ 5064739 w 7934757"/>
              <a:gd name="connsiteY1963" fmla="*/ 1371200 h 6858000"/>
              <a:gd name="connsiteX1964" fmla="*/ 5149151 w 7934757"/>
              <a:gd name="connsiteY1964" fmla="*/ 1286788 h 6858000"/>
              <a:gd name="connsiteX1965" fmla="*/ 4811502 w 7934757"/>
              <a:gd name="connsiteY1965" fmla="*/ 1286788 h 6858000"/>
              <a:gd name="connsiteX1966" fmla="*/ 4895914 w 7934757"/>
              <a:gd name="connsiteY1966" fmla="*/ 1371200 h 6858000"/>
              <a:gd name="connsiteX1967" fmla="*/ 4811502 w 7934757"/>
              <a:gd name="connsiteY1967" fmla="*/ 1455612 h 6858000"/>
              <a:gd name="connsiteX1968" fmla="*/ 4727090 w 7934757"/>
              <a:gd name="connsiteY1968" fmla="*/ 1371200 h 6858000"/>
              <a:gd name="connsiteX1969" fmla="*/ 4811502 w 7934757"/>
              <a:gd name="connsiteY1969" fmla="*/ 1286788 h 6858000"/>
              <a:gd name="connsiteX1970" fmla="*/ 4473853 w 7934757"/>
              <a:gd name="connsiteY1970" fmla="*/ 1286788 h 6858000"/>
              <a:gd name="connsiteX1971" fmla="*/ 4558265 w 7934757"/>
              <a:gd name="connsiteY1971" fmla="*/ 1371200 h 6858000"/>
              <a:gd name="connsiteX1972" fmla="*/ 4473853 w 7934757"/>
              <a:gd name="connsiteY1972" fmla="*/ 1455612 h 6858000"/>
              <a:gd name="connsiteX1973" fmla="*/ 4389440 w 7934757"/>
              <a:gd name="connsiteY1973" fmla="*/ 1371200 h 6858000"/>
              <a:gd name="connsiteX1974" fmla="*/ 4473853 w 7934757"/>
              <a:gd name="connsiteY1974" fmla="*/ 1286788 h 6858000"/>
              <a:gd name="connsiteX1975" fmla="*/ 4136203 w 7934757"/>
              <a:gd name="connsiteY1975" fmla="*/ 1286788 h 6858000"/>
              <a:gd name="connsiteX1976" fmla="*/ 4220615 w 7934757"/>
              <a:gd name="connsiteY1976" fmla="*/ 1371200 h 6858000"/>
              <a:gd name="connsiteX1977" fmla="*/ 4136203 w 7934757"/>
              <a:gd name="connsiteY1977" fmla="*/ 1455612 h 6858000"/>
              <a:gd name="connsiteX1978" fmla="*/ 4051791 w 7934757"/>
              <a:gd name="connsiteY1978" fmla="*/ 1371200 h 6858000"/>
              <a:gd name="connsiteX1979" fmla="*/ 4136203 w 7934757"/>
              <a:gd name="connsiteY1979" fmla="*/ 1286788 h 6858000"/>
              <a:gd name="connsiteX1980" fmla="*/ 3798554 w 7934757"/>
              <a:gd name="connsiteY1980" fmla="*/ 1286788 h 6858000"/>
              <a:gd name="connsiteX1981" fmla="*/ 3882966 w 7934757"/>
              <a:gd name="connsiteY1981" fmla="*/ 1371200 h 6858000"/>
              <a:gd name="connsiteX1982" fmla="*/ 3798554 w 7934757"/>
              <a:gd name="connsiteY1982" fmla="*/ 1455612 h 6858000"/>
              <a:gd name="connsiteX1983" fmla="*/ 3714142 w 7934757"/>
              <a:gd name="connsiteY1983" fmla="*/ 1371200 h 6858000"/>
              <a:gd name="connsiteX1984" fmla="*/ 3798554 w 7934757"/>
              <a:gd name="connsiteY1984" fmla="*/ 1286788 h 6858000"/>
              <a:gd name="connsiteX1985" fmla="*/ 3460905 w 7934757"/>
              <a:gd name="connsiteY1985" fmla="*/ 1286788 h 6858000"/>
              <a:gd name="connsiteX1986" fmla="*/ 3545317 w 7934757"/>
              <a:gd name="connsiteY1986" fmla="*/ 1371200 h 6858000"/>
              <a:gd name="connsiteX1987" fmla="*/ 3460905 w 7934757"/>
              <a:gd name="connsiteY1987" fmla="*/ 1455612 h 6858000"/>
              <a:gd name="connsiteX1988" fmla="*/ 3376493 w 7934757"/>
              <a:gd name="connsiteY1988" fmla="*/ 1371200 h 6858000"/>
              <a:gd name="connsiteX1989" fmla="*/ 3460905 w 7934757"/>
              <a:gd name="connsiteY1989" fmla="*/ 1286788 h 6858000"/>
              <a:gd name="connsiteX1990" fmla="*/ 3123255 w 7934757"/>
              <a:gd name="connsiteY1990" fmla="*/ 1286788 h 6858000"/>
              <a:gd name="connsiteX1991" fmla="*/ 3207668 w 7934757"/>
              <a:gd name="connsiteY1991" fmla="*/ 1371200 h 6858000"/>
              <a:gd name="connsiteX1992" fmla="*/ 3123255 w 7934757"/>
              <a:gd name="connsiteY1992" fmla="*/ 1455612 h 6858000"/>
              <a:gd name="connsiteX1993" fmla="*/ 3038843 w 7934757"/>
              <a:gd name="connsiteY1993" fmla="*/ 1371200 h 6858000"/>
              <a:gd name="connsiteX1994" fmla="*/ 3123255 w 7934757"/>
              <a:gd name="connsiteY1994" fmla="*/ 1286788 h 6858000"/>
              <a:gd name="connsiteX1995" fmla="*/ 2785607 w 7934757"/>
              <a:gd name="connsiteY1995" fmla="*/ 1286788 h 6858000"/>
              <a:gd name="connsiteX1996" fmla="*/ 2870019 w 7934757"/>
              <a:gd name="connsiteY1996" fmla="*/ 1371200 h 6858000"/>
              <a:gd name="connsiteX1997" fmla="*/ 2785607 w 7934757"/>
              <a:gd name="connsiteY1997" fmla="*/ 1455612 h 6858000"/>
              <a:gd name="connsiteX1998" fmla="*/ 2701195 w 7934757"/>
              <a:gd name="connsiteY1998" fmla="*/ 1371200 h 6858000"/>
              <a:gd name="connsiteX1999" fmla="*/ 2785607 w 7934757"/>
              <a:gd name="connsiteY1999" fmla="*/ 1286788 h 6858000"/>
              <a:gd name="connsiteX2000" fmla="*/ 2447957 w 7934757"/>
              <a:gd name="connsiteY2000" fmla="*/ 1286788 h 6858000"/>
              <a:gd name="connsiteX2001" fmla="*/ 2532369 w 7934757"/>
              <a:gd name="connsiteY2001" fmla="*/ 1371200 h 6858000"/>
              <a:gd name="connsiteX2002" fmla="*/ 2447957 w 7934757"/>
              <a:gd name="connsiteY2002" fmla="*/ 1455612 h 6858000"/>
              <a:gd name="connsiteX2003" fmla="*/ 2363545 w 7934757"/>
              <a:gd name="connsiteY2003" fmla="*/ 1371200 h 6858000"/>
              <a:gd name="connsiteX2004" fmla="*/ 2447957 w 7934757"/>
              <a:gd name="connsiteY2004" fmla="*/ 1286788 h 6858000"/>
              <a:gd name="connsiteX2005" fmla="*/ 2110308 w 7934757"/>
              <a:gd name="connsiteY2005" fmla="*/ 1286788 h 6858000"/>
              <a:gd name="connsiteX2006" fmla="*/ 2194721 w 7934757"/>
              <a:gd name="connsiteY2006" fmla="*/ 1371200 h 6858000"/>
              <a:gd name="connsiteX2007" fmla="*/ 2110308 w 7934757"/>
              <a:gd name="connsiteY2007" fmla="*/ 1455612 h 6858000"/>
              <a:gd name="connsiteX2008" fmla="*/ 2025896 w 7934757"/>
              <a:gd name="connsiteY2008" fmla="*/ 1371200 h 6858000"/>
              <a:gd name="connsiteX2009" fmla="*/ 2110308 w 7934757"/>
              <a:gd name="connsiteY2009" fmla="*/ 1286788 h 6858000"/>
              <a:gd name="connsiteX2010" fmla="*/ 1772659 w 7934757"/>
              <a:gd name="connsiteY2010" fmla="*/ 1286788 h 6858000"/>
              <a:gd name="connsiteX2011" fmla="*/ 1857071 w 7934757"/>
              <a:gd name="connsiteY2011" fmla="*/ 1371200 h 6858000"/>
              <a:gd name="connsiteX2012" fmla="*/ 1772659 w 7934757"/>
              <a:gd name="connsiteY2012" fmla="*/ 1455612 h 6858000"/>
              <a:gd name="connsiteX2013" fmla="*/ 1688247 w 7934757"/>
              <a:gd name="connsiteY2013" fmla="*/ 1371200 h 6858000"/>
              <a:gd name="connsiteX2014" fmla="*/ 1772659 w 7934757"/>
              <a:gd name="connsiteY2014" fmla="*/ 1286788 h 6858000"/>
              <a:gd name="connsiteX2015" fmla="*/ 1435014 w 7934757"/>
              <a:gd name="connsiteY2015" fmla="*/ 1286788 h 6858000"/>
              <a:gd name="connsiteX2016" fmla="*/ 1519422 w 7934757"/>
              <a:gd name="connsiteY2016" fmla="*/ 1371200 h 6858000"/>
              <a:gd name="connsiteX2017" fmla="*/ 1435014 w 7934757"/>
              <a:gd name="connsiteY2017" fmla="*/ 1455612 h 6858000"/>
              <a:gd name="connsiteX2018" fmla="*/ 1350601 w 7934757"/>
              <a:gd name="connsiteY2018" fmla="*/ 1371200 h 6858000"/>
              <a:gd name="connsiteX2019" fmla="*/ 1435014 w 7934757"/>
              <a:gd name="connsiteY2019" fmla="*/ 1286788 h 6858000"/>
              <a:gd name="connsiteX2020" fmla="*/ 1097361 w 7934757"/>
              <a:gd name="connsiteY2020" fmla="*/ 1286788 h 6858000"/>
              <a:gd name="connsiteX2021" fmla="*/ 1181773 w 7934757"/>
              <a:gd name="connsiteY2021" fmla="*/ 1371200 h 6858000"/>
              <a:gd name="connsiteX2022" fmla="*/ 1097361 w 7934757"/>
              <a:gd name="connsiteY2022" fmla="*/ 1455612 h 6858000"/>
              <a:gd name="connsiteX2023" fmla="*/ 1012948 w 7934757"/>
              <a:gd name="connsiteY2023" fmla="*/ 1371200 h 6858000"/>
              <a:gd name="connsiteX2024" fmla="*/ 1097361 w 7934757"/>
              <a:gd name="connsiteY2024" fmla="*/ 1286788 h 6858000"/>
              <a:gd name="connsiteX2025" fmla="*/ 759711 w 7934757"/>
              <a:gd name="connsiteY2025" fmla="*/ 1286788 h 6858000"/>
              <a:gd name="connsiteX2026" fmla="*/ 844124 w 7934757"/>
              <a:gd name="connsiteY2026" fmla="*/ 1371200 h 6858000"/>
              <a:gd name="connsiteX2027" fmla="*/ 759711 w 7934757"/>
              <a:gd name="connsiteY2027" fmla="*/ 1455612 h 6858000"/>
              <a:gd name="connsiteX2028" fmla="*/ 675299 w 7934757"/>
              <a:gd name="connsiteY2028" fmla="*/ 1371200 h 6858000"/>
              <a:gd name="connsiteX2029" fmla="*/ 759711 w 7934757"/>
              <a:gd name="connsiteY2029" fmla="*/ 1286788 h 6858000"/>
              <a:gd name="connsiteX2030" fmla="*/ 422066 w 7934757"/>
              <a:gd name="connsiteY2030" fmla="*/ 1286788 h 6858000"/>
              <a:gd name="connsiteX2031" fmla="*/ 506480 w 7934757"/>
              <a:gd name="connsiteY2031" fmla="*/ 1371200 h 6858000"/>
              <a:gd name="connsiteX2032" fmla="*/ 422066 w 7934757"/>
              <a:gd name="connsiteY2032" fmla="*/ 1455612 h 6858000"/>
              <a:gd name="connsiteX2033" fmla="*/ 337653 w 7934757"/>
              <a:gd name="connsiteY2033" fmla="*/ 1371200 h 6858000"/>
              <a:gd name="connsiteX2034" fmla="*/ 422066 w 7934757"/>
              <a:gd name="connsiteY2034" fmla="*/ 1286788 h 6858000"/>
              <a:gd name="connsiteX2035" fmla="*/ 84412 w 7934757"/>
              <a:gd name="connsiteY2035" fmla="*/ 1286788 h 6858000"/>
              <a:gd name="connsiteX2036" fmla="*/ 168826 w 7934757"/>
              <a:gd name="connsiteY2036" fmla="*/ 1371200 h 6858000"/>
              <a:gd name="connsiteX2037" fmla="*/ 84412 w 7934757"/>
              <a:gd name="connsiteY2037" fmla="*/ 1455612 h 6858000"/>
              <a:gd name="connsiteX2038" fmla="*/ 0 w 7934757"/>
              <a:gd name="connsiteY2038" fmla="*/ 1371200 h 6858000"/>
              <a:gd name="connsiteX2039" fmla="*/ 84412 w 7934757"/>
              <a:gd name="connsiteY2039" fmla="*/ 1286788 h 6858000"/>
              <a:gd name="connsiteX2040" fmla="*/ 7850345 w 7934757"/>
              <a:gd name="connsiteY2040" fmla="*/ 949138 h 6858000"/>
              <a:gd name="connsiteX2041" fmla="*/ 7934757 w 7934757"/>
              <a:gd name="connsiteY2041" fmla="*/ 1033550 h 6858000"/>
              <a:gd name="connsiteX2042" fmla="*/ 7850345 w 7934757"/>
              <a:gd name="connsiteY2042" fmla="*/ 1117964 h 6858000"/>
              <a:gd name="connsiteX2043" fmla="*/ 7765933 w 7934757"/>
              <a:gd name="connsiteY2043" fmla="*/ 1033550 h 6858000"/>
              <a:gd name="connsiteX2044" fmla="*/ 7850345 w 7934757"/>
              <a:gd name="connsiteY2044" fmla="*/ 949138 h 6858000"/>
              <a:gd name="connsiteX2045" fmla="*/ 7512695 w 7934757"/>
              <a:gd name="connsiteY2045" fmla="*/ 949138 h 6858000"/>
              <a:gd name="connsiteX2046" fmla="*/ 7597109 w 7934757"/>
              <a:gd name="connsiteY2046" fmla="*/ 1033550 h 6858000"/>
              <a:gd name="connsiteX2047" fmla="*/ 7512695 w 7934757"/>
              <a:gd name="connsiteY2047" fmla="*/ 1117964 h 6858000"/>
              <a:gd name="connsiteX2048" fmla="*/ 7428283 w 7934757"/>
              <a:gd name="connsiteY2048" fmla="*/ 1033550 h 6858000"/>
              <a:gd name="connsiteX2049" fmla="*/ 7512695 w 7934757"/>
              <a:gd name="connsiteY2049" fmla="*/ 949138 h 6858000"/>
              <a:gd name="connsiteX2050" fmla="*/ 7175045 w 7934757"/>
              <a:gd name="connsiteY2050" fmla="*/ 949138 h 6858000"/>
              <a:gd name="connsiteX2051" fmla="*/ 7259458 w 7934757"/>
              <a:gd name="connsiteY2051" fmla="*/ 1033550 h 6858000"/>
              <a:gd name="connsiteX2052" fmla="*/ 7175045 w 7934757"/>
              <a:gd name="connsiteY2052" fmla="*/ 1117964 h 6858000"/>
              <a:gd name="connsiteX2053" fmla="*/ 7090633 w 7934757"/>
              <a:gd name="connsiteY2053" fmla="*/ 1033550 h 6858000"/>
              <a:gd name="connsiteX2054" fmla="*/ 7175045 w 7934757"/>
              <a:gd name="connsiteY2054" fmla="*/ 949138 h 6858000"/>
              <a:gd name="connsiteX2055" fmla="*/ 6837397 w 7934757"/>
              <a:gd name="connsiteY2055" fmla="*/ 949138 h 6858000"/>
              <a:gd name="connsiteX2056" fmla="*/ 6921809 w 7934757"/>
              <a:gd name="connsiteY2056" fmla="*/ 1033550 h 6858000"/>
              <a:gd name="connsiteX2057" fmla="*/ 6837397 w 7934757"/>
              <a:gd name="connsiteY2057" fmla="*/ 1117964 h 6858000"/>
              <a:gd name="connsiteX2058" fmla="*/ 6752985 w 7934757"/>
              <a:gd name="connsiteY2058" fmla="*/ 1033550 h 6858000"/>
              <a:gd name="connsiteX2059" fmla="*/ 6837397 w 7934757"/>
              <a:gd name="connsiteY2059" fmla="*/ 949138 h 6858000"/>
              <a:gd name="connsiteX2060" fmla="*/ 6499747 w 7934757"/>
              <a:gd name="connsiteY2060" fmla="*/ 949138 h 6858000"/>
              <a:gd name="connsiteX2061" fmla="*/ 6584161 w 7934757"/>
              <a:gd name="connsiteY2061" fmla="*/ 1033550 h 6858000"/>
              <a:gd name="connsiteX2062" fmla="*/ 6499747 w 7934757"/>
              <a:gd name="connsiteY2062" fmla="*/ 1117964 h 6858000"/>
              <a:gd name="connsiteX2063" fmla="*/ 6415335 w 7934757"/>
              <a:gd name="connsiteY2063" fmla="*/ 1033550 h 6858000"/>
              <a:gd name="connsiteX2064" fmla="*/ 6499747 w 7934757"/>
              <a:gd name="connsiteY2064" fmla="*/ 949138 h 6858000"/>
              <a:gd name="connsiteX2065" fmla="*/ 6162098 w 7934757"/>
              <a:gd name="connsiteY2065" fmla="*/ 949138 h 6858000"/>
              <a:gd name="connsiteX2066" fmla="*/ 6246510 w 7934757"/>
              <a:gd name="connsiteY2066" fmla="*/ 1033550 h 6858000"/>
              <a:gd name="connsiteX2067" fmla="*/ 6162098 w 7934757"/>
              <a:gd name="connsiteY2067" fmla="*/ 1117964 h 6858000"/>
              <a:gd name="connsiteX2068" fmla="*/ 6077686 w 7934757"/>
              <a:gd name="connsiteY2068" fmla="*/ 1033550 h 6858000"/>
              <a:gd name="connsiteX2069" fmla="*/ 6162098 w 7934757"/>
              <a:gd name="connsiteY2069" fmla="*/ 949138 h 6858000"/>
              <a:gd name="connsiteX2070" fmla="*/ 5824449 w 7934757"/>
              <a:gd name="connsiteY2070" fmla="*/ 949138 h 6858000"/>
              <a:gd name="connsiteX2071" fmla="*/ 5908861 w 7934757"/>
              <a:gd name="connsiteY2071" fmla="*/ 1033550 h 6858000"/>
              <a:gd name="connsiteX2072" fmla="*/ 5824449 w 7934757"/>
              <a:gd name="connsiteY2072" fmla="*/ 1117964 h 6858000"/>
              <a:gd name="connsiteX2073" fmla="*/ 5740037 w 7934757"/>
              <a:gd name="connsiteY2073" fmla="*/ 1033550 h 6858000"/>
              <a:gd name="connsiteX2074" fmla="*/ 5824449 w 7934757"/>
              <a:gd name="connsiteY2074" fmla="*/ 949138 h 6858000"/>
              <a:gd name="connsiteX2075" fmla="*/ 5486800 w 7934757"/>
              <a:gd name="connsiteY2075" fmla="*/ 949138 h 6858000"/>
              <a:gd name="connsiteX2076" fmla="*/ 5571212 w 7934757"/>
              <a:gd name="connsiteY2076" fmla="*/ 1033550 h 6858000"/>
              <a:gd name="connsiteX2077" fmla="*/ 5486800 w 7934757"/>
              <a:gd name="connsiteY2077" fmla="*/ 1117964 h 6858000"/>
              <a:gd name="connsiteX2078" fmla="*/ 5402388 w 7934757"/>
              <a:gd name="connsiteY2078" fmla="*/ 1033550 h 6858000"/>
              <a:gd name="connsiteX2079" fmla="*/ 5486800 w 7934757"/>
              <a:gd name="connsiteY2079" fmla="*/ 949138 h 6858000"/>
              <a:gd name="connsiteX2080" fmla="*/ 5149151 w 7934757"/>
              <a:gd name="connsiteY2080" fmla="*/ 949138 h 6858000"/>
              <a:gd name="connsiteX2081" fmla="*/ 5233563 w 7934757"/>
              <a:gd name="connsiteY2081" fmla="*/ 1033550 h 6858000"/>
              <a:gd name="connsiteX2082" fmla="*/ 5149151 w 7934757"/>
              <a:gd name="connsiteY2082" fmla="*/ 1117964 h 6858000"/>
              <a:gd name="connsiteX2083" fmla="*/ 5064739 w 7934757"/>
              <a:gd name="connsiteY2083" fmla="*/ 1033550 h 6858000"/>
              <a:gd name="connsiteX2084" fmla="*/ 5149151 w 7934757"/>
              <a:gd name="connsiteY2084" fmla="*/ 949138 h 6858000"/>
              <a:gd name="connsiteX2085" fmla="*/ 4811502 w 7934757"/>
              <a:gd name="connsiteY2085" fmla="*/ 949138 h 6858000"/>
              <a:gd name="connsiteX2086" fmla="*/ 4895914 w 7934757"/>
              <a:gd name="connsiteY2086" fmla="*/ 1033550 h 6858000"/>
              <a:gd name="connsiteX2087" fmla="*/ 4811502 w 7934757"/>
              <a:gd name="connsiteY2087" fmla="*/ 1117964 h 6858000"/>
              <a:gd name="connsiteX2088" fmla="*/ 4727090 w 7934757"/>
              <a:gd name="connsiteY2088" fmla="*/ 1033550 h 6858000"/>
              <a:gd name="connsiteX2089" fmla="*/ 4811502 w 7934757"/>
              <a:gd name="connsiteY2089" fmla="*/ 949138 h 6858000"/>
              <a:gd name="connsiteX2090" fmla="*/ 4473853 w 7934757"/>
              <a:gd name="connsiteY2090" fmla="*/ 949138 h 6858000"/>
              <a:gd name="connsiteX2091" fmla="*/ 4558265 w 7934757"/>
              <a:gd name="connsiteY2091" fmla="*/ 1033550 h 6858000"/>
              <a:gd name="connsiteX2092" fmla="*/ 4473853 w 7934757"/>
              <a:gd name="connsiteY2092" fmla="*/ 1117964 h 6858000"/>
              <a:gd name="connsiteX2093" fmla="*/ 4389440 w 7934757"/>
              <a:gd name="connsiteY2093" fmla="*/ 1033550 h 6858000"/>
              <a:gd name="connsiteX2094" fmla="*/ 4473853 w 7934757"/>
              <a:gd name="connsiteY2094" fmla="*/ 949138 h 6858000"/>
              <a:gd name="connsiteX2095" fmla="*/ 4136203 w 7934757"/>
              <a:gd name="connsiteY2095" fmla="*/ 949138 h 6858000"/>
              <a:gd name="connsiteX2096" fmla="*/ 4220615 w 7934757"/>
              <a:gd name="connsiteY2096" fmla="*/ 1033550 h 6858000"/>
              <a:gd name="connsiteX2097" fmla="*/ 4136203 w 7934757"/>
              <a:gd name="connsiteY2097" fmla="*/ 1117964 h 6858000"/>
              <a:gd name="connsiteX2098" fmla="*/ 4051791 w 7934757"/>
              <a:gd name="connsiteY2098" fmla="*/ 1033550 h 6858000"/>
              <a:gd name="connsiteX2099" fmla="*/ 4136203 w 7934757"/>
              <a:gd name="connsiteY2099" fmla="*/ 949138 h 6858000"/>
              <a:gd name="connsiteX2100" fmla="*/ 3798554 w 7934757"/>
              <a:gd name="connsiteY2100" fmla="*/ 949138 h 6858000"/>
              <a:gd name="connsiteX2101" fmla="*/ 3882966 w 7934757"/>
              <a:gd name="connsiteY2101" fmla="*/ 1033550 h 6858000"/>
              <a:gd name="connsiteX2102" fmla="*/ 3798554 w 7934757"/>
              <a:gd name="connsiteY2102" fmla="*/ 1117964 h 6858000"/>
              <a:gd name="connsiteX2103" fmla="*/ 3714142 w 7934757"/>
              <a:gd name="connsiteY2103" fmla="*/ 1033550 h 6858000"/>
              <a:gd name="connsiteX2104" fmla="*/ 3798554 w 7934757"/>
              <a:gd name="connsiteY2104" fmla="*/ 949138 h 6858000"/>
              <a:gd name="connsiteX2105" fmla="*/ 3460905 w 7934757"/>
              <a:gd name="connsiteY2105" fmla="*/ 949138 h 6858000"/>
              <a:gd name="connsiteX2106" fmla="*/ 3545317 w 7934757"/>
              <a:gd name="connsiteY2106" fmla="*/ 1033550 h 6858000"/>
              <a:gd name="connsiteX2107" fmla="*/ 3460905 w 7934757"/>
              <a:gd name="connsiteY2107" fmla="*/ 1117964 h 6858000"/>
              <a:gd name="connsiteX2108" fmla="*/ 3376493 w 7934757"/>
              <a:gd name="connsiteY2108" fmla="*/ 1033550 h 6858000"/>
              <a:gd name="connsiteX2109" fmla="*/ 3460905 w 7934757"/>
              <a:gd name="connsiteY2109" fmla="*/ 949138 h 6858000"/>
              <a:gd name="connsiteX2110" fmla="*/ 3123255 w 7934757"/>
              <a:gd name="connsiteY2110" fmla="*/ 949138 h 6858000"/>
              <a:gd name="connsiteX2111" fmla="*/ 3207668 w 7934757"/>
              <a:gd name="connsiteY2111" fmla="*/ 1033550 h 6858000"/>
              <a:gd name="connsiteX2112" fmla="*/ 3123255 w 7934757"/>
              <a:gd name="connsiteY2112" fmla="*/ 1117964 h 6858000"/>
              <a:gd name="connsiteX2113" fmla="*/ 3038843 w 7934757"/>
              <a:gd name="connsiteY2113" fmla="*/ 1033550 h 6858000"/>
              <a:gd name="connsiteX2114" fmla="*/ 3123255 w 7934757"/>
              <a:gd name="connsiteY2114" fmla="*/ 949138 h 6858000"/>
              <a:gd name="connsiteX2115" fmla="*/ 2785607 w 7934757"/>
              <a:gd name="connsiteY2115" fmla="*/ 949138 h 6858000"/>
              <a:gd name="connsiteX2116" fmla="*/ 2870019 w 7934757"/>
              <a:gd name="connsiteY2116" fmla="*/ 1033550 h 6858000"/>
              <a:gd name="connsiteX2117" fmla="*/ 2785607 w 7934757"/>
              <a:gd name="connsiteY2117" fmla="*/ 1117964 h 6858000"/>
              <a:gd name="connsiteX2118" fmla="*/ 2701195 w 7934757"/>
              <a:gd name="connsiteY2118" fmla="*/ 1033550 h 6858000"/>
              <a:gd name="connsiteX2119" fmla="*/ 2785607 w 7934757"/>
              <a:gd name="connsiteY2119" fmla="*/ 949138 h 6858000"/>
              <a:gd name="connsiteX2120" fmla="*/ 2447957 w 7934757"/>
              <a:gd name="connsiteY2120" fmla="*/ 949138 h 6858000"/>
              <a:gd name="connsiteX2121" fmla="*/ 2532369 w 7934757"/>
              <a:gd name="connsiteY2121" fmla="*/ 1033550 h 6858000"/>
              <a:gd name="connsiteX2122" fmla="*/ 2447957 w 7934757"/>
              <a:gd name="connsiteY2122" fmla="*/ 1117964 h 6858000"/>
              <a:gd name="connsiteX2123" fmla="*/ 2363545 w 7934757"/>
              <a:gd name="connsiteY2123" fmla="*/ 1033550 h 6858000"/>
              <a:gd name="connsiteX2124" fmla="*/ 2447957 w 7934757"/>
              <a:gd name="connsiteY2124" fmla="*/ 949138 h 6858000"/>
              <a:gd name="connsiteX2125" fmla="*/ 2110308 w 7934757"/>
              <a:gd name="connsiteY2125" fmla="*/ 949138 h 6858000"/>
              <a:gd name="connsiteX2126" fmla="*/ 2194721 w 7934757"/>
              <a:gd name="connsiteY2126" fmla="*/ 1033550 h 6858000"/>
              <a:gd name="connsiteX2127" fmla="*/ 2110308 w 7934757"/>
              <a:gd name="connsiteY2127" fmla="*/ 1117964 h 6858000"/>
              <a:gd name="connsiteX2128" fmla="*/ 2025896 w 7934757"/>
              <a:gd name="connsiteY2128" fmla="*/ 1033550 h 6858000"/>
              <a:gd name="connsiteX2129" fmla="*/ 2110308 w 7934757"/>
              <a:gd name="connsiteY2129" fmla="*/ 949138 h 6858000"/>
              <a:gd name="connsiteX2130" fmla="*/ 1772659 w 7934757"/>
              <a:gd name="connsiteY2130" fmla="*/ 949138 h 6858000"/>
              <a:gd name="connsiteX2131" fmla="*/ 1857071 w 7934757"/>
              <a:gd name="connsiteY2131" fmla="*/ 1033550 h 6858000"/>
              <a:gd name="connsiteX2132" fmla="*/ 1772659 w 7934757"/>
              <a:gd name="connsiteY2132" fmla="*/ 1117964 h 6858000"/>
              <a:gd name="connsiteX2133" fmla="*/ 1688247 w 7934757"/>
              <a:gd name="connsiteY2133" fmla="*/ 1033550 h 6858000"/>
              <a:gd name="connsiteX2134" fmla="*/ 1772659 w 7934757"/>
              <a:gd name="connsiteY2134" fmla="*/ 949138 h 6858000"/>
              <a:gd name="connsiteX2135" fmla="*/ 1435014 w 7934757"/>
              <a:gd name="connsiteY2135" fmla="*/ 949138 h 6858000"/>
              <a:gd name="connsiteX2136" fmla="*/ 1519422 w 7934757"/>
              <a:gd name="connsiteY2136" fmla="*/ 1033550 h 6858000"/>
              <a:gd name="connsiteX2137" fmla="*/ 1435014 w 7934757"/>
              <a:gd name="connsiteY2137" fmla="*/ 1117964 h 6858000"/>
              <a:gd name="connsiteX2138" fmla="*/ 1350601 w 7934757"/>
              <a:gd name="connsiteY2138" fmla="*/ 1033550 h 6858000"/>
              <a:gd name="connsiteX2139" fmla="*/ 1435014 w 7934757"/>
              <a:gd name="connsiteY2139" fmla="*/ 949138 h 6858000"/>
              <a:gd name="connsiteX2140" fmla="*/ 1097361 w 7934757"/>
              <a:gd name="connsiteY2140" fmla="*/ 949138 h 6858000"/>
              <a:gd name="connsiteX2141" fmla="*/ 1181773 w 7934757"/>
              <a:gd name="connsiteY2141" fmla="*/ 1033550 h 6858000"/>
              <a:gd name="connsiteX2142" fmla="*/ 1097361 w 7934757"/>
              <a:gd name="connsiteY2142" fmla="*/ 1117964 h 6858000"/>
              <a:gd name="connsiteX2143" fmla="*/ 1012948 w 7934757"/>
              <a:gd name="connsiteY2143" fmla="*/ 1033550 h 6858000"/>
              <a:gd name="connsiteX2144" fmla="*/ 1097361 w 7934757"/>
              <a:gd name="connsiteY2144" fmla="*/ 949138 h 6858000"/>
              <a:gd name="connsiteX2145" fmla="*/ 759711 w 7934757"/>
              <a:gd name="connsiteY2145" fmla="*/ 949138 h 6858000"/>
              <a:gd name="connsiteX2146" fmla="*/ 844124 w 7934757"/>
              <a:gd name="connsiteY2146" fmla="*/ 1033550 h 6858000"/>
              <a:gd name="connsiteX2147" fmla="*/ 759711 w 7934757"/>
              <a:gd name="connsiteY2147" fmla="*/ 1117964 h 6858000"/>
              <a:gd name="connsiteX2148" fmla="*/ 675299 w 7934757"/>
              <a:gd name="connsiteY2148" fmla="*/ 1033550 h 6858000"/>
              <a:gd name="connsiteX2149" fmla="*/ 759711 w 7934757"/>
              <a:gd name="connsiteY2149" fmla="*/ 949138 h 6858000"/>
              <a:gd name="connsiteX2150" fmla="*/ 422066 w 7934757"/>
              <a:gd name="connsiteY2150" fmla="*/ 949138 h 6858000"/>
              <a:gd name="connsiteX2151" fmla="*/ 506479 w 7934757"/>
              <a:gd name="connsiteY2151" fmla="*/ 1033550 h 6858000"/>
              <a:gd name="connsiteX2152" fmla="*/ 422066 w 7934757"/>
              <a:gd name="connsiteY2152" fmla="*/ 1117964 h 6858000"/>
              <a:gd name="connsiteX2153" fmla="*/ 337653 w 7934757"/>
              <a:gd name="connsiteY2153" fmla="*/ 1033550 h 6858000"/>
              <a:gd name="connsiteX2154" fmla="*/ 422066 w 7934757"/>
              <a:gd name="connsiteY2154" fmla="*/ 949138 h 6858000"/>
              <a:gd name="connsiteX2155" fmla="*/ 84412 w 7934757"/>
              <a:gd name="connsiteY2155" fmla="*/ 949138 h 6858000"/>
              <a:gd name="connsiteX2156" fmla="*/ 168826 w 7934757"/>
              <a:gd name="connsiteY2156" fmla="*/ 1033550 h 6858000"/>
              <a:gd name="connsiteX2157" fmla="*/ 84412 w 7934757"/>
              <a:gd name="connsiteY2157" fmla="*/ 1117964 h 6858000"/>
              <a:gd name="connsiteX2158" fmla="*/ 0 w 7934757"/>
              <a:gd name="connsiteY2158" fmla="*/ 1033550 h 6858000"/>
              <a:gd name="connsiteX2159" fmla="*/ 84412 w 7934757"/>
              <a:gd name="connsiteY2159" fmla="*/ 949138 h 6858000"/>
              <a:gd name="connsiteX2160" fmla="*/ 7850345 w 7934757"/>
              <a:gd name="connsiteY2160" fmla="*/ 611489 h 6858000"/>
              <a:gd name="connsiteX2161" fmla="*/ 7934757 w 7934757"/>
              <a:gd name="connsiteY2161" fmla="*/ 695902 h 6858000"/>
              <a:gd name="connsiteX2162" fmla="*/ 7850345 w 7934757"/>
              <a:gd name="connsiteY2162" fmla="*/ 780314 h 6858000"/>
              <a:gd name="connsiteX2163" fmla="*/ 7765933 w 7934757"/>
              <a:gd name="connsiteY2163" fmla="*/ 695902 h 6858000"/>
              <a:gd name="connsiteX2164" fmla="*/ 7850345 w 7934757"/>
              <a:gd name="connsiteY2164" fmla="*/ 611489 h 6858000"/>
              <a:gd name="connsiteX2165" fmla="*/ 7512695 w 7934757"/>
              <a:gd name="connsiteY2165" fmla="*/ 611489 h 6858000"/>
              <a:gd name="connsiteX2166" fmla="*/ 7597109 w 7934757"/>
              <a:gd name="connsiteY2166" fmla="*/ 695902 h 6858000"/>
              <a:gd name="connsiteX2167" fmla="*/ 7512695 w 7934757"/>
              <a:gd name="connsiteY2167" fmla="*/ 780314 h 6858000"/>
              <a:gd name="connsiteX2168" fmla="*/ 7428283 w 7934757"/>
              <a:gd name="connsiteY2168" fmla="*/ 695902 h 6858000"/>
              <a:gd name="connsiteX2169" fmla="*/ 7512695 w 7934757"/>
              <a:gd name="connsiteY2169" fmla="*/ 611489 h 6858000"/>
              <a:gd name="connsiteX2170" fmla="*/ 7175045 w 7934757"/>
              <a:gd name="connsiteY2170" fmla="*/ 611489 h 6858000"/>
              <a:gd name="connsiteX2171" fmla="*/ 7259458 w 7934757"/>
              <a:gd name="connsiteY2171" fmla="*/ 695902 h 6858000"/>
              <a:gd name="connsiteX2172" fmla="*/ 7175045 w 7934757"/>
              <a:gd name="connsiteY2172" fmla="*/ 780314 h 6858000"/>
              <a:gd name="connsiteX2173" fmla="*/ 7090633 w 7934757"/>
              <a:gd name="connsiteY2173" fmla="*/ 695902 h 6858000"/>
              <a:gd name="connsiteX2174" fmla="*/ 7175045 w 7934757"/>
              <a:gd name="connsiteY2174" fmla="*/ 611489 h 6858000"/>
              <a:gd name="connsiteX2175" fmla="*/ 6837397 w 7934757"/>
              <a:gd name="connsiteY2175" fmla="*/ 611489 h 6858000"/>
              <a:gd name="connsiteX2176" fmla="*/ 6921809 w 7934757"/>
              <a:gd name="connsiteY2176" fmla="*/ 695902 h 6858000"/>
              <a:gd name="connsiteX2177" fmla="*/ 6837397 w 7934757"/>
              <a:gd name="connsiteY2177" fmla="*/ 780314 h 6858000"/>
              <a:gd name="connsiteX2178" fmla="*/ 6752985 w 7934757"/>
              <a:gd name="connsiteY2178" fmla="*/ 695902 h 6858000"/>
              <a:gd name="connsiteX2179" fmla="*/ 6837397 w 7934757"/>
              <a:gd name="connsiteY2179" fmla="*/ 611489 h 6858000"/>
              <a:gd name="connsiteX2180" fmla="*/ 6499747 w 7934757"/>
              <a:gd name="connsiteY2180" fmla="*/ 611489 h 6858000"/>
              <a:gd name="connsiteX2181" fmla="*/ 6584161 w 7934757"/>
              <a:gd name="connsiteY2181" fmla="*/ 695902 h 6858000"/>
              <a:gd name="connsiteX2182" fmla="*/ 6499747 w 7934757"/>
              <a:gd name="connsiteY2182" fmla="*/ 780314 h 6858000"/>
              <a:gd name="connsiteX2183" fmla="*/ 6415335 w 7934757"/>
              <a:gd name="connsiteY2183" fmla="*/ 695902 h 6858000"/>
              <a:gd name="connsiteX2184" fmla="*/ 6499747 w 7934757"/>
              <a:gd name="connsiteY2184" fmla="*/ 611489 h 6858000"/>
              <a:gd name="connsiteX2185" fmla="*/ 6162098 w 7934757"/>
              <a:gd name="connsiteY2185" fmla="*/ 611489 h 6858000"/>
              <a:gd name="connsiteX2186" fmla="*/ 6246510 w 7934757"/>
              <a:gd name="connsiteY2186" fmla="*/ 695902 h 6858000"/>
              <a:gd name="connsiteX2187" fmla="*/ 6162098 w 7934757"/>
              <a:gd name="connsiteY2187" fmla="*/ 780314 h 6858000"/>
              <a:gd name="connsiteX2188" fmla="*/ 6077686 w 7934757"/>
              <a:gd name="connsiteY2188" fmla="*/ 695902 h 6858000"/>
              <a:gd name="connsiteX2189" fmla="*/ 6162098 w 7934757"/>
              <a:gd name="connsiteY2189" fmla="*/ 611489 h 6858000"/>
              <a:gd name="connsiteX2190" fmla="*/ 5824449 w 7934757"/>
              <a:gd name="connsiteY2190" fmla="*/ 611489 h 6858000"/>
              <a:gd name="connsiteX2191" fmla="*/ 5908861 w 7934757"/>
              <a:gd name="connsiteY2191" fmla="*/ 695902 h 6858000"/>
              <a:gd name="connsiteX2192" fmla="*/ 5824449 w 7934757"/>
              <a:gd name="connsiteY2192" fmla="*/ 780314 h 6858000"/>
              <a:gd name="connsiteX2193" fmla="*/ 5740037 w 7934757"/>
              <a:gd name="connsiteY2193" fmla="*/ 695902 h 6858000"/>
              <a:gd name="connsiteX2194" fmla="*/ 5824449 w 7934757"/>
              <a:gd name="connsiteY2194" fmla="*/ 611489 h 6858000"/>
              <a:gd name="connsiteX2195" fmla="*/ 5486800 w 7934757"/>
              <a:gd name="connsiteY2195" fmla="*/ 611489 h 6858000"/>
              <a:gd name="connsiteX2196" fmla="*/ 5571212 w 7934757"/>
              <a:gd name="connsiteY2196" fmla="*/ 695902 h 6858000"/>
              <a:gd name="connsiteX2197" fmla="*/ 5486800 w 7934757"/>
              <a:gd name="connsiteY2197" fmla="*/ 780314 h 6858000"/>
              <a:gd name="connsiteX2198" fmla="*/ 5402388 w 7934757"/>
              <a:gd name="connsiteY2198" fmla="*/ 695902 h 6858000"/>
              <a:gd name="connsiteX2199" fmla="*/ 5486800 w 7934757"/>
              <a:gd name="connsiteY2199" fmla="*/ 611489 h 6858000"/>
              <a:gd name="connsiteX2200" fmla="*/ 5149151 w 7934757"/>
              <a:gd name="connsiteY2200" fmla="*/ 611489 h 6858000"/>
              <a:gd name="connsiteX2201" fmla="*/ 5233563 w 7934757"/>
              <a:gd name="connsiteY2201" fmla="*/ 695902 h 6858000"/>
              <a:gd name="connsiteX2202" fmla="*/ 5149151 w 7934757"/>
              <a:gd name="connsiteY2202" fmla="*/ 780314 h 6858000"/>
              <a:gd name="connsiteX2203" fmla="*/ 5064739 w 7934757"/>
              <a:gd name="connsiteY2203" fmla="*/ 695902 h 6858000"/>
              <a:gd name="connsiteX2204" fmla="*/ 5149151 w 7934757"/>
              <a:gd name="connsiteY2204" fmla="*/ 611489 h 6858000"/>
              <a:gd name="connsiteX2205" fmla="*/ 4811502 w 7934757"/>
              <a:gd name="connsiteY2205" fmla="*/ 611489 h 6858000"/>
              <a:gd name="connsiteX2206" fmla="*/ 4895914 w 7934757"/>
              <a:gd name="connsiteY2206" fmla="*/ 695902 h 6858000"/>
              <a:gd name="connsiteX2207" fmla="*/ 4811502 w 7934757"/>
              <a:gd name="connsiteY2207" fmla="*/ 780314 h 6858000"/>
              <a:gd name="connsiteX2208" fmla="*/ 4727090 w 7934757"/>
              <a:gd name="connsiteY2208" fmla="*/ 695902 h 6858000"/>
              <a:gd name="connsiteX2209" fmla="*/ 4811502 w 7934757"/>
              <a:gd name="connsiteY2209" fmla="*/ 611489 h 6858000"/>
              <a:gd name="connsiteX2210" fmla="*/ 4473853 w 7934757"/>
              <a:gd name="connsiteY2210" fmla="*/ 611489 h 6858000"/>
              <a:gd name="connsiteX2211" fmla="*/ 4558265 w 7934757"/>
              <a:gd name="connsiteY2211" fmla="*/ 695902 h 6858000"/>
              <a:gd name="connsiteX2212" fmla="*/ 4473853 w 7934757"/>
              <a:gd name="connsiteY2212" fmla="*/ 780314 h 6858000"/>
              <a:gd name="connsiteX2213" fmla="*/ 4389440 w 7934757"/>
              <a:gd name="connsiteY2213" fmla="*/ 695902 h 6858000"/>
              <a:gd name="connsiteX2214" fmla="*/ 4473853 w 7934757"/>
              <a:gd name="connsiteY2214" fmla="*/ 611489 h 6858000"/>
              <a:gd name="connsiteX2215" fmla="*/ 4136203 w 7934757"/>
              <a:gd name="connsiteY2215" fmla="*/ 611489 h 6858000"/>
              <a:gd name="connsiteX2216" fmla="*/ 4220615 w 7934757"/>
              <a:gd name="connsiteY2216" fmla="*/ 695902 h 6858000"/>
              <a:gd name="connsiteX2217" fmla="*/ 4136203 w 7934757"/>
              <a:gd name="connsiteY2217" fmla="*/ 780314 h 6858000"/>
              <a:gd name="connsiteX2218" fmla="*/ 4051791 w 7934757"/>
              <a:gd name="connsiteY2218" fmla="*/ 695902 h 6858000"/>
              <a:gd name="connsiteX2219" fmla="*/ 4136203 w 7934757"/>
              <a:gd name="connsiteY2219" fmla="*/ 611489 h 6858000"/>
              <a:gd name="connsiteX2220" fmla="*/ 3798554 w 7934757"/>
              <a:gd name="connsiteY2220" fmla="*/ 611489 h 6858000"/>
              <a:gd name="connsiteX2221" fmla="*/ 3882966 w 7934757"/>
              <a:gd name="connsiteY2221" fmla="*/ 695902 h 6858000"/>
              <a:gd name="connsiteX2222" fmla="*/ 3798554 w 7934757"/>
              <a:gd name="connsiteY2222" fmla="*/ 780314 h 6858000"/>
              <a:gd name="connsiteX2223" fmla="*/ 3714142 w 7934757"/>
              <a:gd name="connsiteY2223" fmla="*/ 695902 h 6858000"/>
              <a:gd name="connsiteX2224" fmla="*/ 3798554 w 7934757"/>
              <a:gd name="connsiteY2224" fmla="*/ 611489 h 6858000"/>
              <a:gd name="connsiteX2225" fmla="*/ 3460905 w 7934757"/>
              <a:gd name="connsiteY2225" fmla="*/ 611489 h 6858000"/>
              <a:gd name="connsiteX2226" fmla="*/ 3545317 w 7934757"/>
              <a:gd name="connsiteY2226" fmla="*/ 695902 h 6858000"/>
              <a:gd name="connsiteX2227" fmla="*/ 3460905 w 7934757"/>
              <a:gd name="connsiteY2227" fmla="*/ 780314 h 6858000"/>
              <a:gd name="connsiteX2228" fmla="*/ 3376493 w 7934757"/>
              <a:gd name="connsiteY2228" fmla="*/ 695902 h 6858000"/>
              <a:gd name="connsiteX2229" fmla="*/ 3460905 w 7934757"/>
              <a:gd name="connsiteY2229" fmla="*/ 611489 h 6858000"/>
              <a:gd name="connsiteX2230" fmla="*/ 3123255 w 7934757"/>
              <a:gd name="connsiteY2230" fmla="*/ 611489 h 6858000"/>
              <a:gd name="connsiteX2231" fmla="*/ 3207668 w 7934757"/>
              <a:gd name="connsiteY2231" fmla="*/ 695902 h 6858000"/>
              <a:gd name="connsiteX2232" fmla="*/ 3123255 w 7934757"/>
              <a:gd name="connsiteY2232" fmla="*/ 780314 h 6858000"/>
              <a:gd name="connsiteX2233" fmla="*/ 3038843 w 7934757"/>
              <a:gd name="connsiteY2233" fmla="*/ 695902 h 6858000"/>
              <a:gd name="connsiteX2234" fmla="*/ 3123255 w 7934757"/>
              <a:gd name="connsiteY2234" fmla="*/ 611489 h 6858000"/>
              <a:gd name="connsiteX2235" fmla="*/ 2785607 w 7934757"/>
              <a:gd name="connsiteY2235" fmla="*/ 611489 h 6858000"/>
              <a:gd name="connsiteX2236" fmla="*/ 2870019 w 7934757"/>
              <a:gd name="connsiteY2236" fmla="*/ 695902 h 6858000"/>
              <a:gd name="connsiteX2237" fmla="*/ 2785607 w 7934757"/>
              <a:gd name="connsiteY2237" fmla="*/ 780314 h 6858000"/>
              <a:gd name="connsiteX2238" fmla="*/ 2701195 w 7934757"/>
              <a:gd name="connsiteY2238" fmla="*/ 695902 h 6858000"/>
              <a:gd name="connsiteX2239" fmla="*/ 2785607 w 7934757"/>
              <a:gd name="connsiteY2239" fmla="*/ 611489 h 6858000"/>
              <a:gd name="connsiteX2240" fmla="*/ 2447957 w 7934757"/>
              <a:gd name="connsiteY2240" fmla="*/ 611489 h 6858000"/>
              <a:gd name="connsiteX2241" fmla="*/ 2532369 w 7934757"/>
              <a:gd name="connsiteY2241" fmla="*/ 695902 h 6858000"/>
              <a:gd name="connsiteX2242" fmla="*/ 2447957 w 7934757"/>
              <a:gd name="connsiteY2242" fmla="*/ 780314 h 6858000"/>
              <a:gd name="connsiteX2243" fmla="*/ 2363545 w 7934757"/>
              <a:gd name="connsiteY2243" fmla="*/ 695902 h 6858000"/>
              <a:gd name="connsiteX2244" fmla="*/ 2447957 w 7934757"/>
              <a:gd name="connsiteY2244" fmla="*/ 611489 h 6858000"/>
              <a:gd name="connsiteX2245" fmla="*/ 2110308 w 7934757"/>
              <a:gd name="connsiteY2245" fmla="*/ 611489 h 6858000"/>
              <a:gd name="connsiteX2246" fmla="*/ 2194721 w 7934757"/>
              <a:gd name="connsiteY2246" fmla="*/ 695902 h 6858000"/>
              <a:gd name="connsiteX2247" fmla="*/ 2110308 w 7934757"/>
              <a:gd name="connsiteY2247" fmla="*/ 780314 h 6858000"/>
              <a:gd name="connsiteX2248" fmla="*/ 2025896 w 7934757"/>
              <a:gd name="connsiteY2248" fmla="*/ 695902 h 6858000"/>
              <a:gd name="connsiteX2249" fmla="*/ 2110308 w 7934757"/>
              <a:gd name="connsiteY2249" fmla="*/ 611489 h 6858000"/>
              <a:gd name="connsiteX2250" fmla="*/ 1772659 w 7934757"/>
              <a:gd name="connsiteY2250" fmla="*/ 611489 h 6858000"/>
              <a:gd name="connsiteX2251" fmla="*/ 1857071 w 7934757"/>
              <a:gd name="connsiteY2251" fmla="*/ 695902 h 6858000"/>
              <a:gd name="connsiteX2252" fmla="*/ 1772659 w 7934757"/>
              <a:gd name="connsiteY2252" fmla="*/ 780314 h 6858000"/>
              <a:gd name="connsiteX2253" fmla="*/ 1688247 w 7934757"/>
              <a:gd name="connsiteY2253" fmla="*/ 695902 h 6858000"/>
              <a:gd name="connsiteX2254" fmla="*/ 1772659 w 7934757"/>
              <a:gd name="connsiteY2254" fmla="*/ 611489 h 6858000"/>
              <a:gd name="connsiteX2255" fmla="*/ 1435014 w 7934757"/>
              <a:gd name="connsiteY2255" fmla="*/ 611489 h 6858000"/>
              <a:gd name="connsiteX2256" fmla="*/ 1519422 w 7934757"/>
              <a:gd name="connsiteY2256" fmla="*/ 695902 h 6858000"/>
              <a:gd name="connsiteX2257" fmla="*/ 1435014 w 7934757"/>
              <a:gd name="connsiteY2257" fmla="*/ 780314 h 6858000"/>
              <a:gd name="connsiteX2258" fmla="*/ 1350601 w 7934757"/>
              <a:gd name="connsiteY2258" fmla="*/ 695902 h 6858000"/>
              <a:gd name="connsiteX2259" fmla="*/ 1435014 w 7934757"/>
              <a:gd name="connsiteY2259" fmla="*/ 611489 h 6858000"/>
              <a:gd name="connsiteX2260" fmla="*/ 1097361 w 7934757"/>
              <a:gd name="connsiteY2260" fmla="*/ 611489 h 6858000"/>
              <a:gd name="connsiteX2261" fmla="*/ 1181773 w 7934757"/>
              <a:gd name="connsiteY2261" fmla="*/ 695902 h 6858000"/>
              <a:gd name="connsiteX2262" fmla="*/ 1097361 w 7934757"/>
              <a:gd name="connsiteY2262" fmla="*/ 780314 h 6858000"/>
              <a:gd name="connsiteX2263" fmla="*/ 1012948 w 7934757"/>
              <a:gd name="connsiteY2263" fmla="*/ 695902 h 6858000"/>
              <a:gd name="connsiteX2264" fmla="*/ 1097361 w 7934757"/>
              <a:gd name="connsiteY2264" fmla="*/ 611489 h 6858000"/>
              <a:gd name="connsiteX2265" fmla="*/ 759711 w 7934757"/>
              <a:gd name="connsiteY2265" fmla="*/ 611489 h 6858000"/>
              <a:gd name="connsiteX2266" fmla="*/ 844124 w 7934757"/>
              <a:gd name="connsiteY2266" fmla="*/ 695902 h 6858000"/>
              <a:gd name="connsiteX2267" fmla="*/ 759711 w 7934757"/>
              <a:gd name="connsiteY2267" fmla="*/ 780314 h 6858000"/>
              <a:gd name="connsiteX2268" fmla="*/ 675299 w 7934757"/>
              <a:gd name="connsiteY2268" fmla="*/ 695902 h 6858000"/>
              <a:gd name="connsiteX2269" fmla="*/ 759711 w 7934757"/>
              <a:gd name="connsiteY2269" fmla="*/ 611489 h 6858000"/>
              <a:gd name="connsiteX2270" fmla="*/ 422066 w 7934757"/>
              <a:gd name="connsiteY2270" fmla="*/ 611489 h 6858000"/>
              <a:gd name="connsiteX2271" fmla="*/ 506480 w 7934757"/>
              <a:gd name="connsiteY2271" fmla="*/ 695902 h 6858000"/>
              <a:gd name="connsiteX2272" fmla="*/ 422066 w 7934757"/>
              <a:gd name="connsiteY2272" fmla="*/ 780314 h 6858000"/>
              <a:gd name="connsiteX2273" fmla="*/ 337653 w 7934757"/>
              <a:gd name="connsiteY2273" fmla="*/ 695902 h 6858000"/>
              <a:gd name="connsiteX2274" fmla="*/ 422066 w 7934757"/>
              <a:gd name="connsiteY2274" fmla="*/ 611489 h 6858000"/>
              <a:gd name="connsiteX2275" fmla="*/ 84412 w 7934757"/>
              <a:gd name="connsiteY2275" fmla="*/ 611489 h 6858000"/>
              <a:gd name="connsiteX2276" fmla="*/ 168826 w 7934757"/>
              <a:gd name="connsiteY2276" fmla="*/ 695902 h 6858000"/>
              <a:gd name="connsiteX2277" fmla="*/ 84412 w 7934757"/>
              <a:gd name="connsiteY2277" fmla="*/ 780314 h 6858000"/>
              <a:gd name="connsiteX2278" fmla="*/ 0 w 7934757"/>
              <a:gd name="connsiteY2278" fmla="*/ 695902 h 6858000"/>
              <a:gd name="connsiteX2279" fmla="*/ 84412 w 7934757"/>
              <a:gd name="connsiteY2279" fmla="*/ 611489 h 6858000"/>
              <a:gd name="connsiteX2280" fmla="*/ 7850345 w 7934757"/>
              <a:gd name="connsiteY2280" fmla="*/ 273840 h 6858000"/>
              <a:gd name="connsiteX2281" fmla="*/ 7934757 w 7934757"/>
              <a:gd name="connsiteY2281" fmla="*/ 358252 h 6858000"/>
              <a:gd name="connsiteX2282" fmla="*/ 7850345 w 7934757"/>
              <a:gd name="connsiteY2282" fmla="*/ 442665 h 6858000"/>
              <a:gd name="connsiteX2283" fmla="*/ 7765933 w 7934757"/>
              <a:gd name="connsiteY2283" fmla="*/ 358252 h 6858000"/>
              <a:gd name="connsiteX2284" fmla="*/ 7850345 w 7934757"/>
              <a:gd name="connsiteY2284" fmla="*/ 273840 h 6858000"/>
              <a:gd name="connsiteX2285" fmla="*/ 7512695 w 7934757"/>
              <a:gd name="connsiteY2285" fmla="*/ 273840 h 6858000"/>
              <a:gd name="connsiteX2286" fmla="*/ 7597109 w 7934757"/>
              <a:gd name="connsiteY2286" fmla="*/ 358252 h 6858000"/>
              <a:gd name="connsiteX2287" fmla="*/ 7512695 w 7934757"/>
              <a:gd name="connsiteY2287" fmla="*/ 442665 h 6858000"/>
              <a:gd name="connsiteX2288" fmla="*/ 7428283 w 7934757"/>
              <a:gd name="connsiteY2288" fmla="*/ 358252 h 6858000"/>
              <a:gd name="connsiteX2289" fmla="*/ 7512695 w 7934757"/>
              <a:gd name="connsiteY2289" fmla="*/ 273840 h 6858000"/>
              <a:gd name="connsiteX2290" fmla="*/ 7175045 w 7934757"/>
              <a:gd name="connsiteY2290" fmla="*/ 273840 h 6858000"/>
              <a:gd name="connsiteX2291" fmla="*/ 7259458 w 7934757"/>
              <a:gd name="connsiteY2291" fmla="*/ 358252 h 6858000"/>
              <a:gd name="connsiteX2292" fmla="*/ 7175045 w 7934757"/>
              <a:gd name="connsiteY2292" fmla="*/ 442665 h 6858000"/>
              <a:gd name="connsiteX2293" fmla="*/ 7090633 w 7934757"/>
              <a:gd name="connsiteY2293" fmla="*/ 358252 h 6858000"/>
              <a:gd name="connsiteX2294" fmla="*/ 7175045 w 7934757"/>
              <a:gd name="connsiteY2294" fmla="*/ 273840 h 6858000"/>
              <a:gd name="connsiteX2295" fmla="*/ 6837397 w 7934757"/>
              <a:gd name="connsiteY2295" fmla="*/ 273840 h 6858000"/>
              <a:gd name="connsiteX2296" fmla="*/ 6921809 w 7934757"/>
              <a:gd name="connsiteY2296" fmla="*/ 358252 h 6858000"/>
              <a:gd name="connsiteX2297" fmla="*/ 6837397 w 7934757"/>
              <a:gd name="connsiteY2297" fmla="*/ 442665 h 6858000"/>
              <a:gd name="connsiteX2298" fmla="*/ 6752985 w 7934757"/>
              <a:gd name="connsiteY2298" fmla="*/ 358252 h 6858000"/>
              <a:gd name="connsiteX2299" fmla="*/ 6837397 w 7934757"/>
              <a:gd name="connsiteY2299" fmla="*/ 273840 h 6858000"/>
              <a:gd name="connsiteX2300" fmla="*/ 6499747 w 7934757"/>
              <a:gd name="connsiteY2300" fmla="*/ 273840 h 6858000"/>
              <a:gd name="connsiteX2301" fmla="*/ 6584161 w 7934757"/>
              <a:gd name="connsiteY2301" fmla="*/ 358252 h 6858000"/>
              <a:gd name="connsiteX2302" fmla="*/ 6499747 w 7934757"/>
              <a:gd name="connsiteY2302" fmla="*/ 442665 h 6858000"/>
              <a:gd name="connsiteX2303" fmla="*/ 6415335 w 7934757"/>
              <a:gd name="connsiteY2303" fmla="*/ 358252 h 6858000"/>
              <a:gd name="connsiteX2304" fmla="*/ 6499747 w 7934757"/>
              <a:gd name="connsiteY2304" fmla="*/ 273840 h 6858000"/>
              <a:gd name="connsiteX2305" fmla="*/ 6162098 w 7934757"/>
              <a:gd name="connsiteY2305" fmla="*/ 273840 h 6858000"/>
              <a:gd name="connsiteX2306" fmla="*/ 6246510 w 7934757"/>
              <a:gd name="connsiteY2306" fmla="*/ 358252 h 6858000"/>
              <a:gd name="connsiteX2307" fmla="*/ 6162098 w 7934757"/>
              <a:gd name="connsiteY2307" fmla="*/ 442665 h 6858000"/>
              <a:gd name="connsiteX2308" fmla="*/ 6077686 w 7934757"/>
              <a:gd name="connsiteY2308" fmla="*/ 358252 h 6858000"/>
              <a:gd name="connsiteX2309" fmla="*/ 6162098 w 7934757"/>
              <a:gd name="connsiteY2309" fmla="*/ 273840 h 6858000"/>
              <a:gd name="connsiteX2310" fmla="*/ 5824449 w 7934757"/>
              <a:gd name="connsiteY2310" fmla="*/ 273840 h 6858000"/>
              <a:gd name="connsiteX2311" fmla="*/ 5908861 w 7934757"/>
              <a:gd name="connsiteY2311" fmla="*/ 358252 h 6858000"/>
              <a:gd name="connsiteX2312" fmla="*/ 5824449 w 7934757"/>
              <a:gd name="connsiteY2312" fmla="*/ 442665 h 6858000"/>
              <a:gd name="connsiteX2313" fmla="*/ 5740037 w 7934757"/>
              <a:gd name="connsiteY2313" fmla="*/ 358252 h 6858000"/>
              <a:gd name="connsiteX2314" fmla="*/ 5824449 w 7934757"/>
              <a:gd name="connsiteY2314" fmla="*/ 273840 h 6858000"/>
              <a:gd name="connsiteX2315" fmla="*/ 5486800 w 7934757"/>
              <a:gd name="connsiteY2315" fmla="*/ 273840 h 6858000"/>
              <a:gd name="connsiteX2316" fmla="*/ 5571212 w 7934757"/>
              <a:gd name="connsiteY2316" fmla="*/ 358252 h 6858000"/>
              <a:gd name="connsiteX2317" fmla="*/ 5486800 w 7934757"/>
              <a:gd name="connsiteY2317" fmla="*/ 442665 h 6858000"/>
              <a:gd name="connsiteX2318" fmla="*/ 5402388 w 7934757"/>
              <a:gd name="connsiteY2318" fmla="*/ 358252 h 6858000"/>
              <a:gd name="connsiteX2319" fmla="*/ 5486800 w 7934757"/>
              <a:gd name="connsiteY2319" fmla="*/ 273840 h 6858000"/>
              <a:gd name="connsiteX2320" fmla="*/ 5149151 w 7934757"/>
              <a:gd name="connsiteY2320" fmla="*/ 273840 h 6858000"/>
              <a:gd name="connsiteX2321" fmla="*/ 5233563 w 7934757"/>
              <a:gd name="connsiteY2321" fmla="*/ 358252 h 6858000"/>
              <a:gd name="connsiteX2322" fmla="*/ 5149151 w 7934757"/>
              <a:gd name="connsiteY2322" fmla="*/ 442665 h 6858000"/>
              <a:gd name="connsiteX2323" fmla="*/ 5064739 w 7934757"/>
              <a:gd name="connsiteY2323" fmla="*/ 358252 h 6858000"/>
              <a:gd name="connsiteX2324" fmla="*/ 5149151 w 7934757"/>
              <a:gd name="connsiteY2324" fmla="*/ 273840 h 6858000"/>
              <a:gd name="connsiteX2325" fmla="*/ 4811502 w 7934757"/>
              <a:gd name="connsiteY2325" fmla="*/ 273840 h 6858000"/>
              <a:gd name="connsiteX2326" fmla="*/ 4895914 w 7934757"/>
              <a:gd name="connsiteY2326" fmla="*/ 358252 h 6858000"/>
              <a:gd name="connsiteX2327" fmla="*/ 4811502 w 7934757"/>
              <a:gd name="connsiteY2327" fmla="*/ 442665 h 6858000"/>
              <a:gd name="connsiteX2328" fmla="*/ 4727090 w 7934757"/>
              <a:gd name="connsiteY2328" fmla="*/ 358252 h 6858000"/>
              <a:gd name="connsiteX2329" fmla="*/ 4811502 w 7934757"/>
              <a:gd name="connsiteY2329" fmla="*/ 273840 h 6858000"/>
              <a:gd name="connsiteX2330" fmla="*/ 4473853 w 7934757"/>
              <a:gd name="connsiteY2330" fmla="*/ 273840 h 6858000"/>
              <a:gd name="connsiteX2331" fmla="*/ 4558265 w 7934757"/>
              <a:gd name="connsiteY2331" fmla="*/ 358252 h 6858000"/>
              <a:gd name="connsiteX2332" fmla="*/ 4473853 w 7934757"/>
              <a:gd name="connsiteY2332" fmla="*/ 442665 h 6858000"/>
              <a:gd name="connsiteX2333" fmla="*/ 4389440 w 7934757"/>
              <a:gd name="connsiteY2333" fmla="*/ 358252 h 6858000"/>
              <a:gd name="connsiteX2334" fmla="*/ 4473853 w 7934757"/>
              <a:gd name="connsiteY2334" fmla="*/ 273840 h 6858000"/>
              <a:gd name="connsiteX2335" fmla="*/ 4136203 w 7934757"/>
              <a:gd name="connsiteY2335" fmla="*/ 273840 h 6858000"/>
              <a:gd name="connsiteX2336" fmla="*/ 4220615 w 7934757"/>
              <a:gd name="connsiteY2336" fmla="*/ 358252 h 6858000"/>
              <a:gd name="connsiteX2337" fmla="*/ 4136203 w 7934757"/>
              <a:gd name="connsiteY2337" fmla="*/ 442665 h 6858000"/>
              <a:gd name="connsiteX2338" fmla="*/ 4051791 w 7934757"/>
              <a:gd name="connsiteY2338" fmla="*/ 358252 h 6858000"/>
              <a:gd name="connsiteX2339" fmla="*/ 4136203 w 7934757"/>
              <a:gd name="connsiteY2339" fmla="*/ 273840 h 6858000"/>
              <a:gd name="connsiteX2340" fmla="*/ 3798554 w 7934757"/>
              <a:gd name="connsiteY2340" fmla="*/ 273840 h 6858000"/>
              <a:gd name="connsiteX2341" fmla="*/ 3882966 w 7934757"/>
              <a:gd name="connsiteY2341" fmla="*/ 358252 h 6858000"/>
              <a:gd name="connsiteX2342" fmla="*/ 3798554 w 7934757"/>
              <a:gd name="connsiteY2342" fmla="*/ 442665 h 6858000"/>
              <a:gd name="connsiteX2343" fmla="*/ 3714142 w 7934757"/>
              <a:gd name="connsiteY2343" fmla="*/ 358252 h 6858000"/>
              <a:gd name="connsiteX2344" fmla="*/ 3798554 w 7934757"/>
              <a:gd name="connsiteY2344" fmla="*/ 273840 h 6858000"/>
              <a:gd name="connsiteX2345" fmla="*/ 3460905 w 7934757"/>
              <a:gd name="connsiteY2345" fmla="*/ 273840 h 6858000"/>
              <a:gd name="connsiteX2346" fmla="*/ 3545317 w 7934757"/>
              <a:gd name="connsiteY2346" fmla="*/ 358252 h 6858000"/>
              <a:gd name="connsiteX2347" fmla="*/ 3460905 w 7934757"/>
              <a:gd name="connsiteY2347" fmla="*/ 442665 h 6858000"/>
              <a:gd name="connsiteX2348" fmla="*/ 3376493 w 7934757"/>
              <a:gd name="connsiteY2348" fmla="*/ 358252 h 6858000"/>
              <a:gd name="connsiteX2349" fmla="*/ 3460905 w 7934757"/>
              <a:gd name="connsiteY2349" fmla="*/ 273840 h 6858000"/>
              <a:gd name="connsiteX2350" fmla="*/ 3123255 w 7934757"/>
              <a:gd name="connsiteY2350" fmla="*/ 273840 h 6858000"/>
              <a:gd name="connsiteX2351" fmla="*/ 3207668 w 7934757"/>
              <a:gd name="connsiteY2351" fmla="*/ 358252 h 6858000"/>
              <a:gd name="connsiteX2352" fmla="*/ 3123255 w 7934757"/>
              <a:gd name="connsiteY2352" fmla="*/ 442665 h 6858000"/>
              <a:gd name="connsiteX2353" fmla="*/ 3038843 w 7934757"/>
              <a:gd name="connsiteY2353" fmla="*/ 358252 h 6858000"/>
              <a:gd name="connsiteX2354" fmla="*/ 3123255 w 7934757"/>
              <a:gd name="connsiteY2354" fmla="*/ 273840 h 6858000"/>
              <a:gd name="connsiteX2355" fmla="*/ 2785607 w 7934757"/>
              <a:gd name="connsiteY2355" fmla="*/ 273840 h 6858000"/>
              <a:gd name="connsiteX2356" fmla="*/ 2870019 w 7934757"/>
              <a:gd name="connsiteY2356" fmla="*/ 358252 h 6858000"/>
              <a:gd name="connsiteX2357" fmla="*/ 2785607 w 7934757"/>
              <a:gd name="connsiteY2357" fmla="*/ 442665 h 6858000"/>
              <a:gd name="connsiteX2358" fmla="*/ 2701195 w 7934757"/>
              <a:gd name="connsiteY2358" fmla="*/ 358252 h 6858000"/>
              <a:gd name="connsiteX2359" fmla="*/ 2785607 w 7934757"/>
              <a:gd name="connsiteY2359" fmla="*/ 273840 h 6858000"/>
              <a:gd name="connsiteX2360" fmla="*/ 2447957 w 7934757"/>
              <a:gd name="connsiteY2360" fmla="*/ 273840 h 6858000"/>
              <a:gd name="connsiteX2361" fmla="*/ 2532369 w 7934757"/>
              <a:gd name="connsiteY2361" fmla="*/ 358252 h 6858000"/>
              <a:gd name="connsiteX2362" fmla="*/ 2447957 w 7934757"/>
              <a:gd name="connsiteY2362" fmla="*/ 442665 h 6858000"/>
              <a:gd name="connsiteX2363" fmla="*/ 2363545 w 7934757"/>
              <a:gd name="connsiteY2363" fmla="*/ 358252 h 6858000"/>
              <a:gd name="connsiteX2364" fmla="*/ 2447957 w 7934757"/>
              <a:gd name="connsiteY2364" fmla="*/ 273840 h 6858000"/>
              <a:gd name="connsiteX2365" fmla="*/ 2110308 w 7934757"/>
              <a:gd name="connsiteY2365" fmla="*/ 273840 h 6858000"/>
              <a:gd name="connsiteX2366" fmla="*/ 2194721 w 7934757"/>
              <a:gd name="connsiteY2366" fmla="*/ 358252 h 6858000"/>
              <a:gd name="connsiteX2367" fmla="*/ 2110308 w 7934757"/>
              <a:gd name="connsiteY2367" fmla="*/ 442665 h 6858000"/>
              <a:gd name="connsiteX2368" fmla="*/ 2025896 w 7934757"/>
              <a:gd name="connsiteY2368" fmla="*/ 358252 h 6858000"/>
              <a:gd name="connsiteX2369" fmla="*/ 2110308 w 7934757"/>
              <a:gd name="connsiteY2369" fmla="*/ 273840 h 6858000"/>
              <a:gd name="connsiteX2370" fmla="*/ 1772659 w 7934757"/>
              <a:gd name="connsiteY2370" fmla="*/ 273840 h 6858000"/>
              <a:gd name="connsiteX2371" fmla="*/ 1857071 w 7934757"/>
              <a:gd name="connsiteY2371" fmla="*/ 358252 h 6858000"/>
              <a:gd name="connsiteX2372" fmla="*/ 1772659 w 7934757"/>
              <a:gd name="connsiteY2372" fmla="*/ 442665 h 6858000"/>
              <a:gd name="connsiteX2373" fmla="*/ 1688247 w 7934757"/>
              <a:gd name="connsiteY2373" fmla="*/ 358252 h 6858000"/>
              <a:gd name="connsiteX2374" fmla="*/ 1772659 w 7934757"/>
              <a:gd name="connsiteY2374" fmla="*/ 273840 h 6858000"/>
              <a:gd name="connsiteX2375" fmla="*/ 1435014 w 7934757"/>
              <a:gd name="connsiteY2375" fmla="*/ 273840 h 6858000"/>
              <a:gd name="connsiteX2376" fmla="*/ 1519422 w 7934757"/>
              <a:gd name="connsiteY2376" fmla="*/ 358252 h 6858000"/>
              <a:gd name="connsiteX2377" fmla="*/ 1435014 w 7934757"/>
              <a:gd name="connsiteY2377" fmla="*/ 442665 h 6858000"/>
              <a:gd name="connsiteX2378" fmla="*/ 1350601 w 7934757"/>
              <a:gd name="connsiteY2378" fmla="*/ 358252 h 6858000"/>
              <a:gd name="connsiteX2379" fmla="*/ 1435014 w 7934757"/>
              <a:gd name="connsiteY2379" fmla="*/ 273840 h 6858000"/>
              <a:gd name="connsiteX2380" fmla="*/ 1097361 w 7934757"/>
              <a:gd name="connsiteY2380" fmla="*/ 273840 h 6858000"/>
              <a:gd name="connsiteX2381" fmla="*/ 1181773 w 7934757"/>
              <a:gd name="connsiteY2381" fmla="*/ 358252 h 6858000"/>
              <a:gd name="connsiteX2382" fmla="*/ 1097361 w 7934757"/>
              <a:gd name="connsiteY2382" fmla="*/ 442665 h 6858000"/>
              <a:gd name="connsiteX2383" fmla="*/ 1012948 w 7934757"/>
              <a:gd name="connsiteY2383" fmla="*/ 358252 h 6858000"/>
              <a:gd name="connsiteX2384" fmla="*/ 1097361 w 7934757"/>
              <a:gd name="connsiteY2384" fmla="*/ 273840 h 6858000"/>
              <a:gd name="connsiteX2385" fmla="*/ 759711 w 7934757"/>
              <a:gd name="connsiteY2385" fmla="*/ 273840 h 6858000"/>
              <a:gd name="connsiteX2386" fmla="*/ 844124 w 7934757"/>
              <a:gd name="connsiteY2386" fmla="*/ 358252 h 6858000"/>
              <a:gd name="connsiteX2387" fmla="*/ 759711 w 7934757"/>
              <a:gd name="connsiteY2387" fmla="*/ 442665 h 6858000"/>
              <a:gd name="connsiteX2388" fmla="*/ 675299 w 7934757"/>
              <a:gd name="connsiteY2388" fmla="*/ 358252 h 6858000"/>
              <a:gd name="connsiteX2389" fmla="*/ 759711 w 7934757"/>
              <a:gd name="connsiteY2389" fmla="*/ 273840 h 6858000"/>
              <a:gd name="connsiteX2390" fmla="*/ 422066 w 7934757"/>
              <a:gd name="connsiteY2390" fmla="*/ 273840 h 6858000"/>
              <a:gd name="connsiteX2391" fmla="*/ 506480 w 7934757"/>
              <a:gd name="connsiteY2391" fmla="*/ 358252 h 6858000"/>
              <a:gd name="connsiteX2392" fmla="*/ 422066 w 7934757"/>
              <a:gd name="connsiteY2392" fmla="*/ 442665 h 6858000"/>
              <a:gd name="connsiteX2393" fmla="*/ 337653 w 7934757"/>
              <a:gd name="connsiteY2393" fmla="*/ 358252 h 6858000"/>
              <a:gd name="connsiteX2394" fmla="*/ 422066 w 7934757"/>
              <a:gd name="connsiteY2394" fmla="*/ 273840 h 6858000"/>
              <a:gd name="connsiteX2395" fmla="*/ 84412 w 7934757"/>
              <a:gd name="connsiteY2395" fmla="*/ 273840 h 6858000"/>
              <a:gd name="connsiteX2396" fmla="*/ 168826 w 7934757"/>
              <a:gd name="connsiteY2396" fmla="*/ 358252 h 6858000"/>
              <a:gd name="connsiteX2397" fmla="*/ 84412 w 7934757"/>
              <a:gd name="connsiteY2397" fmla="*/ 442665 h 6858000"/>
              <a:gd name="connsiteX2398" fmla="*/ 0 w 7934757"/>
              <a:gd name="connsiteY2398" fmla="*/ 358252 h 6858000"/>
              <a:gd name="connsiteX2399" fmla="*/ 84412 w 7934757"/>
              <a:gd name="connsiteY2399" fmla="*/ 273840 h 6858000"/>
              <a:gd name="connsiteX2400" fmla="*/ 7770092 w 7934757"/>
              <a:gd name="connsiteY2400" fmla="*/ 0 h 6858000"/>
              <a:gd name="connsiteX2401" fmla="*/ 7930598 w 7934757"/>
              <a:gd name="connsiteY2401" fmla="*/ 0 h 6858000"/>
              <a:gd name="connsiteX2402" fmla="*/ 7934757 w 7934757"/>
              <a:gd name="connsiteY2402" fmla="*/ 20603 h 6858000"/>
              <a:gd name="connsiteX2403" fmla="*/ 7850345 w 7934757"/>
              <a:gd name="connsiteY2403" fmla="*/ 105016 h 6858000"/>
              <a:gd name="connsiteX2404" fmla="*/ 7765933 w 7934757"/>
              <a:gd name="connsiteY2404" fmla="*/ 20603 h 6858000"/>
              <a:gd name="connsiteX2405" fmla="*/ 7432442 w 7934757"/>
              <a:gd name="connsiteY2405" fmla="*/ 0 h 6858000"/>
              <a:gd name="connsiteX2406" fmla="*/ 7592949 w 7934757"/>
              <a:gd name="connsiteY2406" fmla="*/ 0 h 6858000"/>
              <a:gd name="connsiteX2407" fmla="*/ 7597109 w 7934757"/>
              <a:gd name="connsiteY2407" fmla="*/ 20603 h 6858000"/>
              <a:gd name="connsiteX2408" fmla="*/ 7512695 w 7934757"/>
              <a:gd name="connsiteY2408" fmla="*/ 105016 h 6858000"/>
              <a:gd name="connsiteX2409" fmla="*/ 7428283 w 7934757"/>
              <a:gd name="connsiteY2409" fmla="*/ 20603 h 6858000"/>
              <a:gd name="connsiteX2410" fmla="*/ 7094793 w 7934757"/>
              <a:gd name="connsiteY2410" fmla="*/ 0 h 6858000"/>
              <a:gd name="connsiteX2411" fmla="*/ 7255298 w 7934757"/>
              <a:gd name="connsiteY2411" fmla="*/ 0 h 6858000"/>
              <a:gd name="connsiteX2412" fmla="*/ 7259458 w 7934757"/>
              <a:gd name="connsiteY2412" fmla="*/ 20603 h 6858000"/>
              <a:gd name="connsiteX2413" fmla="*/ 7175045 w 7934757"/>
              <a:gd name="connsiteY2413" fmla="*/ 105016 h 6858000"/>
              <a:gd name="connsiteX2414" fmla="*/ 7090633 w 7934757"/>
              <a:gd name="connsiteY2414" fmla="*/ 20603 h 6858000"/>
              <a:gd name="connsiteX2415" fmla="*/ 6757144 w 7934757"/>
              <a:gd name="connsiteY2415" fmla="*/ 0 h 6858000"/>
              <a:gd name="connsiteX2416" fmla="*/ 6917650 w 7934757"/>
              <a:gd name="connsiteY2416" fmla="*/ 0 h 6858000"/>
              <a:gd name="connsiteX2417" fmla="*/ 6921809 w 7934757"/>
              <a:gd name="connsiteY2417" fmla="*/ 20603 h 6858000"/>
              <a:gd name="connsiteX2418" fmla="*/ 6837397 w 7934757"/>
              <a:gd name="connsiteY2418" fmla="*/ 105016 h 6858000"/>
              <a:gd name="connsiteX2419" fmla="*/ 6752985 w 7934757"/>
              <a:gd name="connsiteY2419" fmla="*/ 20603 h 6858000"/>
              <a:gd name="connsiteX2420" fmla="*/ 6419495 w 7934757"/>
              <a:gd name="connsiteY2420" fmla="*/ 0 h 6858000"/>
              <a:gd name="connsiteX2421" fmla="*/ 6580001 w 7934757"/>
              <a:gd name="connsiteY2421" fmla="*/ 0 h 6858000"/>
              <a:gd name="connsiteX2422" fmla="*/ 6584161 w 7934757"/>
              <a:gd name="connsiteY2422" fmla="*/ 20603 h 6858000"/>
              <a:gd name="connsiteX2423" fmla="*/ 6499747 w 7934757"/>
              <a:gd name="connsiteY2423" fmla="*/ 105016 h 6858000"/>
              <a:gd name="connsiteX2424" fmla="*/ 6415335 w 7934757"/>
              <a:gd name="connsiteY2424" fmla="*/ 20603 h 6858000"/>
              <a:gd name="connsiteX2425" fmla="*/ 6081846 w 7934757"/>
              <a:gd name="connsiteY2425" fmla="*/ 0 h 6858000"/>
              <a:gd name="connsiteX2426" fmla="*/ 6242351 w 7934757"/>
              <a:gd name="connsiteY2426" fmla="*/ 0 h 6858000"/>
              <a:gd name="connsiteX2427" fmla="*/ 6246510 w 7934757"/>
              <a:gd name="connsiteY2427" fmla="*/ 20603 h 6858000"/>
              <a:gd name="connsiteX2428" fmla="*/ 6162098 w 7934757"/>
              <a:gd name="connsiteY2428" fmla="*/ 105016 h 6858000"/>
              <a:gd name="connsiteX2429" fmla="*/ 6077686 w 7934757"/>
              <a:gd name="connsiteY2429" fmla="*/ 20603 h 6858000"/>
              <a:gd name="connsiteX2430" fmla="*/ 5744197 w 7934757"/>
              <a:gd name="connsiteY2430" fmla="*/ 0 h 6858000"/>
              <a:gd name="connsiteX2431" fmla="*/ 5904702 w 7934757"/>
              <a:gd name="connsiteY2431" fmla="*/ 0 h 6858000"/>
              <a:gd name="connsiteX2432" fmla="*/ 5908861 w 7934757"/>
              <a:gd name="connsiteY2432" fmla="*/ 20603 h 6858000"/>
              <a:gd name="connsiteX2433" fmla="*/ 5824449 w 7934757"/>
              <a:gd name="connsiteY2433" fmla="*/ 105016 h 6858000"/>
              <a:gd name="connsiteX2434" fmla="*/ 5740037 w 7934757"/>
              <a:gd name="connsiteY2434" fmla="*/ 20603 h 6858000"/>
              <a:gd name="connsiteX2435" fmla="*/ 5406547 w 7934757"/>
              <a:gd name="connsiteY2435" fmla="*/ 0 h 6858000"/>
              <a:gd name="connsiteX2436" fmla="*/ 5567053 w 7934757"/>
              <a:gd name="connsiteY2436" fmla="*/ 0 h 6858000"/>
              <a:gd name="connsiteX2437" fmla="*/ 5571212 w 7934757"/>
              <a:gd name="connsiteY2437" fmla="*/ 20603 h 6858000"/>
              <a:gd name="connsiteX2438" fmla="*/ 5486800 w 7934757"/>
              <a:gd name="connsiteY2438" fmla="*/ 105016 h 6858000"/>
              <a:gd name="connsiteX2439" fmla="*/ 5402388 w 7934757"/>
              <a:gd name="connsiteY2439" fmla="*/ 20603 h 6858000"/>
              <a:gd name="connsiteX2440" fmla="*/ 5068899 w 7934757"/>
              <a:gd name="connsiteY2440" fmla="*/ 0 h 6858000"/>
              <a:gd name="connsiteX2441" fmla="*/ 5229404 w 7934757"/>
              <a:gd name="connsiteY2441" fmla="*/ 0 h 6858000"/>
              <a:gd name="connsiteX2442" fmla="*/ 5233563 w 7934757"/>
              <a:gd name="connsiteY2442" fmla="*/ 20603 h 6858000"/>
              <a:gd name="connsiteX2443" fmla="*/ 5149151 w 7934757"/>
              <a:gd name="connsiteY2443" fmla="*/ 105016 h 6858000"/>
              <a:gd name="connsiteX2444" fmla="*/ 5064739 w 7934757"/>
              <a:gd name="connsiteY2444" fmla="*/ 20603 h 6858000"/>
              <a:gd name="connsiteX2445" fmla="*/ 4731249 w 7934757"/>
              <a:gd name="connsiteY2445" fmla="*/ 0 h 6858000"/>
              <a:gd name="connsiteX2446" fmla="*/ 4891754 w 7934757"/>
              <a:gd name="connsiteY2446" fmla="*/ 0 h 6858000"/>
              <a:gd name="connsiteX2447" fmla="*/ 4895914 w 7934757"/>
              <a:gd name="connsiteY2447" fmla="*/ 20603 h 6858000"/>
              <a:gd name="connsiteX2448" fmla="*/ 4811502 w 7934757"/>
              <a:gd name="connsiteY2448" fmla="*/ 105016 h 6858000"/>
              <a:gd name="connsiteX2449" fmla="*/ 4727090 w 7934757"/>
              <a:gd name="connsiteY2449" fmla="*/ 20603 h 6858000"/>
              <a:gd name="connsiteX2450" fmla="*/ 4393599 w 7934757"/>
              <a:gd name="connsiteY2450" fmla="*/ 0 h 6858000"/>
              <a:gd name="connsiteX2451" fmla="*/ 4554106 w 7934757"/>
              <a:gd name="connsiteY2451" fmla="*/ 0 h 6858000"/>
              <a:gd name="connsiteX2452" fmla="*/ 4558265 w 7934757"/>
              <a:gd name="connsiteY2452" fmla="*/ 20603 h 6858000"/>
              <a:gd name="connsiteX2453" fmla="*/ 4473853 w 7934757"/>
              <a:gd name="connsiteY2453" fmla="*/ 105016 h 6858000"/>
              <a:gd name="connsiteX2454" fmla="*/ 4389440 w 7934757"/>
              <a:gd name="connsiteY2454" fmla="*/ 20603 h 6858000"/>
              <a:gd name="connsiteX2455" fmla="*/ 4055951 w 7934757"/>
              <a:gd name="connsiteY2455" fmla="*/ 0 h 6858000"/>
              <a:gd name="connsiteX2456" fmla="*/ 4216456 w 7934757"/>
              <a:gd name="connsiteY2456" fmla="*/ 0 h 6858000"/>
              <a:gd name="connsiteX2457" fmla="*/ 4220615 w 7934757"/>
              <a:gd name="connsiteY2457" fmla="*/ 20603 h 6858000"/>
              <a:gd name="connsiteX2458" fmla="*/ 4136203 w 7934757"/>
              <a:gd name="connsiteY2458" fmla="*/ 105016 h 6858000"/>
              <a:gd name="connsiteX2459" fmla="*/ 4051791 w 7934757"/>
              <a:gd name="connsiteY2459" fmla="*/ 20603 h 6858000"/>
              <a:gd name="connsiteX2460" fmla="*/ 3718302 w 7934757"/>
              <a:gd name="connsiteY2460" fmla="*/ 0 h 6858000"/>
              <a:gd name="connsiteX2461" fmla="*/ 3878807 w 7934757"/>
              <a:gd name="connsiteY2461" fmla="*/ 0 h 6858000"/>
              <a:gd name="connsiteX2462" fmla="*/ 3882966 w 7934757"/>
              <a:gd name="connsiteY2462" fmla="*/ 20603 h 6858000"/>
              <a:gd name="connsiteX2463" fmla="*/ 3798554 w 7934757"/>
              <a:gd name="connsiteY2463" fmla="*/ 105016 h 6858000"/>
              <a:gd name="connsiteX2464" fmla="*/ 3714142 w 7934757"/>
              <a:gd name="connsiteY2464" fmla="*/ 20603 h 6858000"/>
              <a:gd name="connsiteX2465" fmla="*/ 3380652 w 7934757"/>
              <a:gd name="connsiteY2465" fmla="*/ 0 h 6858000"/>
              <a:gd name="connsiteX2466" fmla="*/ 3541158 w 7934757"/>
              <a:gd name="connsiteY2466" fmla="*/ 0 h 6858000"/>
              <a:gd name="connsiteX2467" fmla="*/ 3545317 w 7934757"/>
              <a:gd name="connsiteY2467" fmla="*/ 20603 h 6858000"/>
              <a:gd name="connsiteX2468" fmla="*/ 3460905 w 7934757"/>
              <a:gd name="connsiteY2468" fmla="*/ 105016 h 6858000"/>
              <a:gd name="connsiteX2469" fmla="*/ 3376493 w 7934757"/>
              <a:gd name="connsiteY2469" fmla="*/ 20603 h 6858000"/>
              <a:gd name="connsiteX2470" fmla="*/ 3043003 w 7934757"/>
              <a:gd name="connsiteY2470" fmla="*/ 0 h 6858000"/>
              <a:gd name="connsiteX2471" fmla="*/ 3203509 w 7934757"/>
              <a:gd name="connsiteY2471" fmla="*/ 0 h 6858000"/>
              <a:gd name="connsiteX2472" fmla="*/ 3207668 w 7934757"/>
              <a:gd name="connsiteY2472" fmla="*/ 20603 h 6858000"/>
              <a:gd name="connsiteX2473" fmla="*/ 3123255 w 7934757"/>
              <a:gd name="connsiteY2473" fmla="*/ 105016 h 6858000"/>
              <a:gd name="connsiteX2474" fmla="*/ 3038843 w 7934757"/>
              <a:gd name="connsiteY2474" fmla="*/ 20603 h 6858000"/>
              <a:gd name="connsiteX2475" fmla="*/ 2705354 w 7934757"/>
              <a:gd name="connsiteY2475" fmla="*/ 0 h 6858000"/>
              <a:gd name="connsiteX2476" fmla="*/ 2865860 w 7934757"/>
              <a:gd name="connsiteY2476" fmla="*/ 0 h 6858000"/>
              <a:gd name="connsiteX2477" fmla="*/ 2870019 w 7934757"/>
              <a:gd name="connsiteY2477" fmla="*/ 20603 h 6858000"/>
              <a:gd name="connsiteX2478" fmla="*/ 2785607 w 7934757"/>
              <a:gd name="connsiteY2478" fmla="*/ 105016 h 6858000"/>
              <a:gd name="connsiteX2479" fmla="*/ 2701195 w 7934757"/>
              <a:gd name="connsiteY2479" fmla="*/ 20603 h 6858000"/>
              <a:gd name="connsiteX2480" fmla="*/ 2367705 w 7934757"/>
              <a:gd name="connsiteY2480" fmla="*/ 0 h 6858000"/>
              <a:gd name="connsiteX2481" fmla="*/ 2528210 w 7934757"/>
              <a:gd name="connsiteY2481" fmla="*/ 0 h 6858000"/>
              <a:gd name="connsiteX2482" fmla="*/ 2532369 w 7934757"/>
              <a:gd name="connsiteY2482" fmla="*/ 20603 h 6858000"/>
              <a:gd name="connsiteX2483" fmla="*/ 2447957 w 7934757"/>
              <a:gd name="connsiteY2483" fmla="*/ 105016 h 6858000"/>
              <a:gd name="connsiteX2484" fmla="*/ 2363545 w 7934757"/>
              <a:gd name="connsiteY2484" fmla="*/ 20603 h 6858000"/>
              <a:gd name="connsiteX2485" fmla="*/ 2030055 w 7934757"/>
              <a:gd name="connsiteY2485" fmla="*/ 0 h 6858000"/>
              <a:gd name="connsiteX2486" fmla="*/ 2190562 w 7934757"/>
              <a:gd name="connsiteY2486" fmla="*/ 0 h 6858000"/>
              <a:gd name="connsiteX2487" fmla="*/ 2194721 w 7934757"/>
              <a:gd name="connsiteY2487" fmla="*/ 20603 h 6858000"/>
              <a:gd name="connsiteX2488" fmla="*/ 2110308 w 7934757"/>
              <a:gd name="connsiteY2488" fmla="*/ 105016 h 6858000"/>
              <a:gd name="connsiteX2489" fmla="*/ 2025896 w 7934757"/>
              <a:gd name="connsiteY2489" fmla="*/ 20603 h 6858000"/>
              <a:gd name="connsiteX2490" fmla="*/ 1692407 w 7934757"/>
              <a:gd name="connsiteY2490" fmla="*/ 0 h 6858000"/>
              <a:gd name="connsiteX2491" fmla="*/ 1852912 w 7934757"/>
              <a:gd name="connsiteY2491" fmla="*/ 0 h 6858000"/>
              <a:gd name="connsiteX2492" fmla="*/ 1857071 w 7934757"/>
              <a:gd name="connsiteY2492" fmla="*/ 20603 h 6858000"/>
              <a:gd name="connsiteX2493" fmla="*/ 1772659 w 7934757"/>
              <a:gd name="connsiteY2493" fmla="*/ 105016 h 6858000"/>
              <a:gd name="connsiteX2494" fmla="*/ 1688247 w 7934757"/>
              <a:gd name="connsiteY2494" fmla="*/ 20603 h 6858000"/>
              <a:gd name="connsiteX2495" fmla="*/ 1354760 w 7934757"/>
              <a:gd name="connsiteY2495" fmla="*/ 0 h 6858000"/>
              <a:gd name="connsiteX2496" fmla="*/ 1515263 w 7934757"/>
              <a:gd name="connsiteY2496" fmla="*/ 0 h 6858000"/>
              <a:gd name="connsiteX2497" fmla="*/ 1519422 w 7934757"/>
              <a:gd name="connsiteY2497" fmla="*/ 20603 h 6858000"/>
              <a:gd name="connsiteX2498" fmla="*/ 1435014 w 7934757"/>
              <a:gd name="connsiteY2498" fmla="*/ 105016 h 6858000"/>
              <a:gd name="connsiteX2499" fmla="*/ 1350601 w 7934757"/>
              <a:gd name="connsiteY2499" fmla="*/ 20603 h 6858000"/>
              <a:gd name="connsiteX2500" fmla="*/ 1017108 w 7934757"/>
              <a:gd name="connsiteY2500" fmla="*/ 0 h 6858000"/>
              <a:gd name="connsiteX2501" fmla="*/ 1177614 w 7934757"/>
              <a:gd name="connsiteY2501" fmla="*/ 0 h 6858000"/>
              <a:gd name="connsiteX2502" fmla="*/ 1181773 w 7934757"/>
              <a:gd name="connsiteY2502" fmla="*/ 20603 h 6858000"/>
              <a:gd name="connsiteX2503" fmla="*/ 1097361 w 7934757"/>
              <a:gd name="connsiteY2503" fmla="*/ 105016 h 6858000"/>
              <a:gd name="connsiteX2504" fmla="*/ 1012948 w 7934757"/>
              <a:gd name="connsiteY2504" fmla="*/ 20603 h 6858000"/>
              <a:gd name="connsiteX2505" fmla="*/ 679459 w 7934757"/>
              <a:gd name="connsiteY2505" fmla="*/ 0 h 6858000"/>
              <a:gd name="connsiteX2506" fmla="*/ 839964 w 7934757"/>
              <a:gd name="connsiteY2506" fmla="*/ 0 h 6858000"/>
              <a:gd name="connsiteX2507" fmla="*/ 844124 w 7934757"/>
              <a:gd name="connsiteY2507" fmla="*/ 20603 h 6858000"/>
              <a:gd name="connsiteX2508" fmla="*/ 759711 w 7934757"/>
              <a:gd name="connsiteY2508" fmla="*/ 105016 h 6858000"/>
              <a:gd name="connsiteX2509" fmla="*/ 675299 w 7934757"/>
              <a:gd name="connsiteY2509" fmla="*/ 20603 h 6858000"/>
              <a:gd name="connsiteX2510" fmla="*/ 341813 w 7934757"/>
              <a:gd name="connsiteY2510" fmla="*/ 0 h 6858000"/>
              <a:gd name="connsiteX2511" fmla="*/ 502321 w 7934757"/>
              <a:gd name="connsiteY2511" fmla="*/ 0 h 6858000"/>
              <a:gd name="connsiteX2512" fmla="*/ 506480 w 7934757"/>
              <a:gd name="connsiteY2512" fmla="*/ 20603 h 6858000"/>
              <a:gd name="connsiteX2513" fmla="*/ 422066 w 7934757"/>
              <a:gd name="connsiteY2513" fmla="*/ 105016 h 6858000"/>
              <a:gd name="connsiteX2514" fmla="*/ 337653 w 7934757"/>
              <a:gd name="connsiteY2514" fmla="*/ 20603 h 6858000"/>
              <a:gd name="connsiteX2515" fmla="*/ 4160 w 7934757"/>
              <a:gd name="connsiteY2515" fmla="*/ 0 h 6858000"/>
              <a:gd name="connsiteX2516" fmla="*/ 164667 w 7934757"/>
              <a:gd name="connsiteY2516" fmla="*/ 0 h 6858000"/>
              <a:gd name="connsiteX2517" fmla="*/ 168826 w 7934757"/>
              <a:gd name="connsiteY2517" fmla="*/ 20603 h 6858000"/>
              <a:gd name="connsiteX2518" fmla="*/ 84412 w 7934757"/>
              <a:gd name="connsiteY2518" fmla="*/ 105016 h 6858000"/>
              <a:gd name="connsiteX2519" fmla="*/ 0 w 7934757"/>
              <a:gd name="connsiteY2519" fmla="*/ 20603 h 6858000"/>
            </a:gdLst>
            <a:ahLst/>
            <a:cxnLst/>
            <a:rect l="l" t="t" r="r" b="b"/>
            <a:pathLst>
              <a:path w="7934757" h="6858000">
                <a:moveTo>
                  <a:pt x="7850345" y="6689176"/>
                </a:moveTo>
                <a:cubicBezTo>
                  <a:pt x="7896964" y="6689176"/>
                  <a:pt x="7934757" y="6726968"/>
                  <a:pt x="7934757" y="6773588"/>
                </a:cubicBezTo>
                <a:cubicBezTo>
                  <a:pt x="7934757" y="6820209"/>
                  <a:pt x="7896964" y="6858000"/>
                  <a:pt x="7850345" y="6858000"/>
                </a:cubicBezTo>
                <a:cubicBezTo>
                  <a:pt x="7803725" y="6858000"/>
                  <a:pt x="7765933" y="6820209"/>
                  <a:pt x="7765933" y="6773588"/>
                </a:cubicBezTo>
                <a:cubicBezTo>
                  <a:pt x="7765933" y="6726968"/>
                  <a:pt x="7803725" y="6689176"/>
                  <a:pt x="7850345" y="6689176"/>
                </a:cubicBezTo>
                <a:close/>
                <a:moveTo>
                  <a:pt x="7512695" y="6689176"/>
                </a:moveTo>
                <a:cubicBezTo>
                  <a:pt x="7559315" y="6689176"/>
                  <a:pt x="7597109" y="6726968"/>
                  <a:pt x="7597109" y="6773588"/>
                </a:cubicBezTo>
                <a:cubicBezTo>
                  <a:pt x="7597109" y="6820209"/>
                  <a:pt x="7559315" y="6858000"/>
                  <a:pt x="7512695" y="6858000"/>
                </a:cubicBezTo>
                <a:cubicBezTo>
                  <a:pt x="7466075" y="6858000"/>
                  <a:pt x="7428283" y="6820209"/>
                  <a:pt x="7428283" y="6773588"/>
                </a:cubicBezTo>
                <a:cubicBezTo>
                  <a:pt x="7428283" y="6726968"/>
                  <a:pt x="7466075" y="6689176"/>
                  <a:pt x="7512695" y="6689176"/>
                </a:cubicBezTo>
                <a:close/>
                <a:moveTo>
                  <a:pt x="7175045" y="6689176"/>
                </a:moveTo>
                <a:cubicBezTo>
                  <a:pt x="7221666" y="6689176"/>
                  <a:pt x="7259458" y="6726968"/>
                  <a:pt x="7259458" y="6773588"/>
                </a:cubicBezTo>
                <a:cubicBezTo>
                  <a:pt x="7259458" y="6820209"/>
                  <a:pt x="7221666" y="6858000"/>
                  <a:pt x="7175045" y="6858000"/>
                </a:cubicBezTo>
                <a:cubicBezTo>
                  <a:pt x="7128427" y="6858000"/>
                  <a:pt x="7090633" y="6820209"/>
                  <a:pt x="7090633" y="6773588"/>
                </a:cubicBezTo>
                <a:cubicBezTo>
                  <a:pt x="7090633" y="6726968"/>
                  <a:pt x="7128427" y="6689176"/>
                  <a:pt x="7175045" y="6689176"/>
                </a:cubicBezTo>
                <a:close/>
                <a:moveTo>
                  <a:pt x="6837397" y="6689176"/>
                </a:moveTo>
                <a:cubicBezTo>
                  <a:pt x="6884017" y="6689176"/>
                  <a:pt x="6921809" y="6726968"/>
                  <a:pt x="6921809" y="6773588"/>
                </a:cubicBezTo>
                <a:cubicBezTo>
                  <a:pt x="6921809" y="6820209"/>
                  <a:pt x="6884017" y="6858000"/>
                  <a:pt x="6837397" y="6858000"/>
                </a:cubicBezTo>
                <a:cubicBezTo>
                  <a:pt x="6790777" y="6858000"/>
                  <a:pt x="6752985" y="6820209"/>
                  <a:pt x="6752985" y="6773588"/>
                </a:cubicBezTo>
                <a:cubicBezTo>
                  <a:pt x="6752985" y="6726968"/>
                  <a:pt x="6790777" y="6689176"/>
                  <a:pt x="6837397" y="6689176"/>
                </a:cubicBezTo>
                <a:close/>
                <a:moveTo>
                  <a:pt x="6499747" y="6689176"/>
                </a:moveTo>
                <a:cubicBezTo>
                  <a:pt x="6546368" y="6689176"/>
                  <a:pt x="6584161" y="6726968"/>
                  <a:pt x="6584161" y="6773588"/>
                </a:cubicBezTo>
                <a:cubicBezTo>
                  <a:pt x="6584161" y="6820209"/>
                  <a:pt x="6546368" y="6858000"/>
                  <a:pt x="6499747" y="6858000"/>
                </a:cubicBezTo>
                <a:cubicBezTo>
                  <a:pt x="6453127" y="6858000"/>
                  <a:pt x="6415335" y="6820209"/>
                  <a:pt x="6415335" y="6773588"/>
                </a:cubicBezTo>
                <a:cubicBezTo>
                  <a:pt x="6415335" y="6726968"/>
                  <a:pt x="6453127" y="6689176"/>
                  <a:pt x="6499747" y="6689176"/>
                </a:cubicBezTo>
                <a:close/>
                <a:moveTo>
                  <a:pt x="6162098" y="6689176"/>
                </a:moveTo>
                <a:cubicBezTo>
                  <a:pt x="6208719" y="6689176"/>
                  <a:pt x="6246510" y="6726968"/>
                  <a:pt x="6246510" y="6773588"/>
                </a:cubicBezTo>
                <a:cubicBezTo>
                  <a:pt x="6246510" y="6820209"/>
                  <a:pt x="6208719" y="6858000"/>
                  <a:pt x="6162098" y="6858000"/>
                </a:cubicBezTo>
                <a:cubicBezTo>
                  <a:pt x="6115479" y="6858000"/>
                  <a:pt x="6077686" y="6820209"/>
                  <a:pt x="6077686" y="6773588"/>
                </a:cubicBezTo>
                <a:cubicBezTo>
                  <a:pt x="6077686" y="6726968"/>
                  <a:pt x="6115479" y="6689176"/>
                  <a:pt x="6162098" y="6689176"/>
                </a:cubicBezTo>
                <a:close/>
                <a:moveTo>
                  <a:pt x="5824449" y="6689176"/>
                </a:moveTo>
                <a:cubicBezTo>
                  <a:pt x="5871069" y="6689176"/>
                  <a:pt x="5908861" y="6726968"/>
                  <a:pt x="5908861" y="6773588"/>
                </a:cubicBezTo>
                <a:cubicBezTo>
                  <a:pt x="5908861" y="6820209"/>
                  <a:pt x="5871069" y="6858000"/>
                  <a:pt x="5824449" y="6858000"/>
                </a:cubicBezTo>
                <a:cubicBezTo>
                  <a:pt x="5777829" y="6858000"/>
                  <a:pt x="5740037" y="6820209"/>
                  <a:pt x="5740037" y="6773588"/>
                </a:cubicBezTo>
                <a:cubicBezTo>
                  <a:pt x="5740037" y="6726968"/>
                  <a:pt x="5777829" y="6689176"/>
                  <a:pt x="5824449" y="6689176"/>
                </a:cubicBezTo>
                <a:close/>
                <a:moveTo>
                  <a:pt x="5486800" y="6689176"/>
                </a:moveTo>
                <a:cubicBezTo>
                  <a:pt x="5533421" y="6689176"/>
                  <a:pt x="5571212" y="6726968"/>
                  <a:pt x="5571212" y="6773588"/>
                </a:cubicBezTo>
                <a:cubicBezTo>
                  <a:pt x="5571212" y="6820209"/>
                  <a:pt x="5533421" y="6858000"/>
                  <a:pt x="5486800" y="6858000"/>
                </a:cubicBezTo>
                <a:cubicBezTo>
                  <a:pt x="5440179" y="6858000"/>
                  <a:pt x="5402388" y="6820209"/>
                  <a:pt x="5402388" y="6773588"/>
                </a:cubicBezTo>
                <a:cubicBezTo>
                  <a:pt x="5402388" y="6726968"/>
                  <a:pt x="5440179" y="6689176"/>
                  <a:pt x="5486800" y="6689176"/>
                </a:cubicBezTo>
                <a:close/>
                <a:moveTo>
                  <a:pt x="5149151" y="6689176"/>
                </a:moveTo>
                <a:cubicBezTo>
                  <a:pt x="5195771" y="6689176"/>
                  <a:pt x="5233563" y="6726968"/>
                  <a:pt x="5233563" y="6773588"/>
                </a:cubicBezTo>
                <a:cubicBezTo>
                  <a:pt x="5233563" y="6820209"/>
                  <a:pt x="5195771" y="6858000"/>
                  <a:pt x="5149151" y="6858000"/>
                </a:cubicBezTo>
                <a:cubicBezTo>
                  <a:pt x="5102531" y="6858000"/>
                  <a:pt x="5064739" y="6820209"/>
                  <a:pt x="5064739" y="6773588"/>
                </a:cubicBezTo>
                <a:cubicBezTo>
                  <a:pt x="5064739" y="6726968"/>
                  <a:pt x="5102531" y="6689176"/>
                  <a:pt x="5149151" y="6689176"/>
                </a:cubicBezTo>
                <a:close/>
                <a:moveTo>
                  <a:pt x="4811502" y="6689176"/>
                </a:moveTo>
                <a:cubicBezTo>
                  <a:pt x="4858121" y="6689176"/>
                  <a:pt x="4895914" y="6726968"/>
                  <a:pt x="4895914" y="6773588"/>
                </a:cubicBezTo>
                <a:cubicBezTo>
                  <a:pt x="4895914" y="6820209"/>
                  <a:pt x="4858121" y="6858000"/>
                  <a:pt x="4811502" y="6858000"/>
                </a:cubicBezTo>
                <a:cubicBezTo>
                  <a:pt x="4764881" y="6858000"/>
                  <a:pt x="4727090" y="6820209"/>
                  <a:pt x="4727090" y="6773588"/>
                </a:cubicBezTo>
                <a:cubicBezTo>
                  <a:pt x="4727090" y="6726968"/>
                  <a:pt x="4764881" y="6689176"/>
                  <a:pt x="4811502" y="6689176"/>
                </a:cubicBezTo>
                <a:close/>
                <a:moveTo>
                  <a:pt x="4473853" y="6689176"/>
                </a:moveTo>
                <a:cubicBezTo>
                  <a:pt x="4520473" y="6689176"/>
                  <a:pt x="4558265" y="6726968"/>
                  <a:pt x="4558265" y="6773588"/>
                </a:cubicBezTo>
                <a:cubicBezTo>
                  <a:pt x="4558265" y="6820209"/>
                  <a:pt x="4520473" y="6858000"/>
                  <a:pt x="4473853" y="6858000"/>
                </a:cubicBezTo>
                <a:cubicBezTo>
                  <a:pt x="4427232" y="6858000"/>
                  <a:pt x="4389440" y="6820209"/>
                  <a:pt x="4389440" y="6773588"/>
                </a:cubicBezTo>
                <a:cubicBezTo>
                  <a:pt x="4389440" y="6726968"/>
                  <a:pt x="4427232" y="6689176"/>
                  <a:pt x="4473853" y="6689176"/>
                </a:cubicBezTo>
                <a:close/>
                <a:moveTo>
                  <a:pt x="4136203" y="6689176"/>
                </a:moveTo>
                <a:cubicBezTo>
                  <a:pt x="4182823" y="6689176"/>
                  <a:pt x="4220615" y="6726968"/>
                  <a:pt x="4220615" y="6773588"/>
                </a:cubicBezTo>
                <a:cubicBezTo>
                  <a:pt x="4220615" y="6820209"/>
                  <a:pt x="4182823" y="6858000"/>
                  <a:pt x="4136203" y="6858000"/>
                </a:cubicBezTo>
                <a:cubicBezTo>
                  <a:pt x="4089584" y="6858000"/>
                  <a:pt x="4051791" y="6820209"/>
                  <a:pt x="4051791" y="6773588"/>
                </a:cubicBezTo>
                <a:cubicBezTo>
                  <a:pt x="4051791" y="6726968"/>
                  <a:pt x="4089584" y="6689176"/>
                  <a:pt x="4136203" y="6689176"/>
                </a:cubicBezTo>
                <a:close/>
                <a:moveTo>
                  <a:pt x="3798554" y="6689176"/>
                </a:moveTo>
                <a:cubicBezTo>
                  <a:pt x="3845174" y="6689176"/>
                  <a:pt x="3882966" y="6726968"/>
                  <a:pt x="3882966" y="6773588"/>
                </a:cubicBezTo>
                <a:cubicBezTo>
                  <a:pt x="3882966" y="6820209"/>
                  <a:pt x="3845174" y="6858000"/>
                  <a:pt x="3798554" y="6858000"/>
                </a:cubicBezTo>
                <a:cubicBezTo>
                  <a:pt x="3751934" y="6858000"/>
                  <a:pt x="3714142" y="6820209"/>
                  <a:pt x="3714142" y="6773588"/>
                </a:cubicBezTo>
                <a:cubicBezTo>
                  <a:pt x="3714142" y="6726968"/>
                  <a:pt x="3751934" y="6689176"/>
                  <a:pt x="3798554" y="6689176"/>
                </a:cubicBezTo>
                <a:close/>
                <a:moveTo>
                  <a:pt x="3460905" y="6689176"/>
                </a:moveTo>
                <a:cubicBezTo>
                  <a:pt x="3507525" y="6689176"/>
                  <a:pt x="3545317" y="6726968"/>
                  <a:pt x="3545317" y="6773588"/>
                </a:cubicBezTo>
                <a:cubicBezTo>
                  <a:pt x="3545317" y="6820209"/>
                  <a:pt x="3507525" y="6858000"/>
                  <a:pt x="3460905" y="6858000"/>
                </a:cubicBezTo>
                <a:cubicBezTo>
                  <a:pt x="3414284" y="6858000"/>
                  <a:pt x="3376493" y="6820209"/>
                  <a:pt x="3376493" y="6773588"/>
                </a:cubicBezTo>
                <a:cubicBezTo>
                  <a:pt x="3376493" y="6726968"/>
                  <a:pt x="3414284" y="6689176"/>
                  <a:pt x="3460905" y="6689176"/>
                </a:cubicBezTo>
                <a:close/>
                <a:moveTo>
                  <a:pt x="3123255" y="6689176"/>
                </a:moveTo>
                <a:cubicBezTo>
                  <a:pt x="3169876" y="6689176"/>
                  <a:pt x="3207668" y="6726968"/>
                  <a:pt x="3207668" y="6773588"/>
                </a:cubicBezTo>
                <a:cubicBezTo>
                  <a:pt x="3207668" y="6820209"/>
                  <a:pt x="3169876" y="6858000"/>
                  <a:pt x="3123255" y="6858000"/>
                </a:cubicBezTo>
                <a:cubicBezTo>
                  <a:pt x="3076636" y="6858000"/>
                  <a:pt x="3038843" y="6820209"/>
                  <a:pt x="3038843" y="6773588"/>
                </a:cubicBezTo>
                <a:cubicBezTo>
                  <a:pt x="3038843" y="6726968"/>
                  <a:pt x="3076636" y="6689176"/>
                  <a:pt x="3123255" y="6689176"/>
                </a:cubicBezTo>
                <a:close/>
                <a:moveTo>
                  <a:pt x="2785607" y="6689176"/>
                </a:moveTo>
                <a:cubicBezTo>
                  <a:pt x="2832226" y="6689176"/>
                  <a:pt x="2870019" y="6726968"/>
                  <a:pt x="2870019" y="6773588"/>
                </a:cubicBezTo>
                <a:cubicBezTo>
                  <a:pt x="2870019" y="6820209"/>
                  <a:pt x="2832226" y="6858000"/>
                  <a:pt x="2785607" y="6858000"/>
                </a:cubicBezTo>
                <a:cubicBezTo>
                  <a:pt x="2738986" y="6858000"/>
                  <a:pt x="2701195" y="6820209"/>
                  <a:pt x="2701195" y="6773588"/>
                </a:cubicBezTo>
                <a:cubicBezTo>
                  <a:pt x="2701195" y="6726968"/>
                  <a:pt x="2738986" y="6689176"/>
                  <a:pt x="2785607" y="6689176"/>
                </a:cubicBezTo>
                <a:close/>
                <a:moveTo>
                  <a:pt x="2447957" y="6689176"/>
                </a:moveTo>
                <a:cubicBezTo>
                  <a:pt x="2494578" y="6689176"/>
                  <a:pt x="2532369" y="6726968"/>
                  <a:pt x="2532369" y="6773588"/>
                </a:cubicBezTo>
                <a:cubicBezTo>
                  <a:pt x="2532369" y="6820209"/>
                  <a:pt x="2494578" y="6858000"/>
                  <a:pt x="2447957" y="6858000"/>
                </a:cubicBezTo>
                <a:cubicBezTo>
                  <a:pt x="2401337" y="6858000"/>
                  <a:pt x="2363545" y="6820209"/>
                  <a:pt x="2363545" y="6773588"/>
                </a:cubicBezTo>
                <a:cubicBezTo>
                  <a:pt x="2363545" y="6726968"/>
                  <a:pt x="2401337" y="6689176"/>
                  <a:pt x="2447957" y="6689176"/>
                </a:cubicBezTo>
                <a:close/>
                <a:moveTo>
                  <a:pt x="2110308" y="6689176"/>
                </a:moveTo>
                <a:cubicBezTo>
                  <a:pt x="2156928" y="6689176"/>
                  <a:pt x="2194721" y="6726968"/>
                  <a:pt x="2194721" y="6773588"/>
                </a:cubicBezTo>
                <a:cubicBezTo>
                  <a:pt x="2194721" y="6820209"/>
                  <a:pt x="2156928" y="6858000"/>
                  <a:pt x="2110308" y="6858000"/>
                </a:cubicBezTo>
                <a:cubicBezTo>
                  <a:pt x="2063688" y="6858000"/>
                  <a:pt x="2025896" y="6820209"/>
                  <a:pt x="2025896" y="6773588"/>
                </a:cubicBezTo>
                <a:cubicBezTo>
                  <a:pt x="2025896" y="6726968"/>
                  <a:pt x="2063688" y="6689176"/>
                  <a:pt x="2110308" y="6689176"/>
                </a:cubicBezTo>
                <a:close/>
                <a:moveTo>
                  <a:pt x="1772659" y="6689176"/>
                </a:moveTo>
                <a:cubicBezTo>
                  <a:pt x="1819278" y="6689176"/>
                  <a:pt x="1857071" y="6726968"/>
                  <a:pt x="1857071" y="6773588"/>
                </a:cubicBezTo>
                <a:cubicBezTo>
                  <a:pt x="1857071" y="6820209"/>
                  <a:pt x="1819278" y="6858000"/>
                  <a:pt x="1772659" y="6858000"/>
                </a:cubicBezTo>
                <a:cubicBezTo>
                  <a:pt x="1726039" y="6858000"/>
                  <a:pt x="1688247" y="6820209"/>
                  <a:pt x="1688247" y="6773588"/>
                </a:cubicBezTo>
                <a:cubicBezTo>
                  <a:pt x="1688247" y="6726968"/>
                  <a:pt x="1726039" y="6689176"/>
                  <a:pt x="1772659" y="6689176"/>
                </a:cubicBezTo>
                <a:close/>
                <a:moveTo>
                  <a:pt x="1435014" y="6689176"/>
                </a:moveTo>
                <a:cubicBezTo>
                  <a:pt x="1481630" y="6689176"/>
                  <a:pt x="1519422" y="6726968"/>
                  <a:pt x="1519422" y="6773588"/>
                </a:cubicBezTo>
                <a:cubicBezTo>
                  <a:pt x="1519422" y="6820209"/>
                  <a:pt x="1481630" y="6858000"/>
                  <a:pt x="1435014" y="6858000"/>
                </a:cubicBezTo>
                <a:cubicBezTo>
                  <a:pt x="1388389" y="6858000"/>
                  <a:pt x="1350601" y="6820209"/>
                  <a:pt x="1350601" y="6773588"/>
                </a:cubicBezTo>
                <a:cubicBezTo>
                  <a:pt x="1350601" y="6726968"/>
                  <a:pt x="1388389" y="6689176"/>
                  <a:pt x="1435014" y="6689176"/>
                </a:cubicBezTo>
                <a:close/>
                <a:moveTo>
                  <a:pt x="1097361" y="6689176"/>
                </a:moveTo>
                <a:cubicBezTo>
                  <a:pt x="1143985" y="6689176"/>
                  <a:pt x="1181773" y="6726968"/>
                  <a:pt x="1181773" y="6773588"/>
                </a:cubicBezTo>
                <a:cubicBezTo>
                  <a:pt x="1181773" y="6820209"/>
                  <a:pt x="1143985" y="6858000"/>
                  <a:pt x="1097361" y="6858000"/>
                </a:cubicBezTo>
                <a:cubicBezTo>
                  <a:pt x="1050741" y="6858000"/>
                  <a:pt x="1012948" y="6820209"/>
                  <a:pt x="1012948" y="6773588"/>
                </a:cubicBezTo>
                <a:cubicBezTo>
                  <a:pt x="1012948" y="6726968"/>
                  <a:pt x="1050741" y="6689176"/>
                  <a:pt x="1097361" y="6689176"/>
                </a:cubicBezTo>
                <a:close/>
                <a:moveTo>
                  <a:pt x="759711" y="6689176"/>
                </a:moveTo>
                <a:cubicBezTo>
                  <a:pt x="806331" y="6689176"/>
                  <a:pt x="844124" y="6726968"/>
                  <a:pt x="844124" y="6773588"/>
                </a:cubicBezTo>
                <a:cubicBezTo>
                  <a:pt x="844124" y="6820209"/>
                  <a:pt x="806331" y="6858000"/>
                  <a:pt x="759711" y="6858000"/>
                </a:cubicBezTo>
                <a:cubicBezTo>
                  <a:pt x="713096" y="6858000"/>
                  <a:pt x="675299" y="6820209"/>
                  <a:pt x="675299" y="6773588"/>
                </a:cubicBezTo>
                <a:cubicBezTo>
                  <a:pt x="675299" y="6726968"/>
                  <a:pt x="713096" y="6689176"/>
                  <a:pt x="759711" y="6689176"/>
                </a:cubicBezTo>
                <a:close/>
                <a:moveTo>
                  <a:pt x="422066" y="6689176"/>
                </a:moveTo>
                <a:cubicBezTo>
                  <a:pt x="468682" y="6689176"/>
                  <a:pt x="506480" y="6726968"/>
                  <a:pt x="506480" y="6773588"/>
                </a:cubicBezTo>
                <a:cubicBezTo>
                  <a:pt x="506480" y="6820209"/>
                  <a:pt x="468682" y="6858000"/>
                  <a:pt x="422066" y="6858000"/>
                </a:cubicBezTo>
                <a:cubicBezTo>
                  <a:pt x="375442" y="6858000"/>
                  <a:pt x="337653" y="6820209"/>
                  <a:pt x="337653" y="6773588"/>
                </a:cubicBezTo>
                <a:cubicBezTo>
                  <a:pt x="337653" y="6726968"/>
                  <a:pt x="375442" y="6689176"/>
                  <a:pt x="422066" y="6689176"/>
                </a:cubicBezTo>
                <a:close/>
                <a:moveTo>
                  <a:pt x="84412" y="6689176"/>
                </a:moveTo>
                <a:cubicBezTo>
                  <a:pt x="131037" y="6689176"/>
                  <a:pt x="168826" y="6726968"/>
                  <a:pt x="168826" y="6773588"/>
                </a:cubicBezTo>
                <a:cubicBezTo>
                  <a:pt x="168826" y="6820209"/>
                  <a:pt x="131037" y="6858000"/>
                  <a:pt x="84412" y="6858000"/>
                </a:cubicBezTo>
                <a:cubicBezTo>
                  <a:pt x="37793" y="6858000"/>
                  <a:pt x="0" y="6820209"/>
                  <a:pt x="0" y="6773588"/>
                </a:cubicBezTo>
                <a:cubicBezTo>
                  <a:pt x="0" y="6726968"/>
                  <a:pt x="37793" y="6689176"/>
                  <a:pt x="84412" y="6689176"/>
                </a:cubicBezTo>
                <a:close/>
                <a:moveTo>
                  <a:pt x="7850345" y="6351526"/>
                </a:moveTo>
                <a:cubicBezTo>
                  <a:pt x="7896964" y="6351526"/>
                  <a:pt x="7934757" y="6389319"/>
                  <a:pt x="7934757" y="6435939"/>
                </a:cubicBezTo>
                <a:cubicBezTo>
                  <a:pt x="7934757" y="6482559"/>
                  <a:pt x="7896964" y="6520352"/>
                  <a:pt x="7850345" y="6520352"/>
                </a:cubicBezTo>
                <a:cubicBezTo>
                  <a:pt x="7803725" y="6520352"/>
                  <a:pt x="7765933" y="6482559"/>
                  <a:pt x="7765933" y="6435939"/>
                </a:cubicBezTo>
                <a:cubicBezTo>
                  <a:pt x="7765933" y="6389319"/>
                  <a:pt x="7803725" y="6351526"/>
                  <a:pt x="7850345" y="6351526"/>
                </a:cubicBezTo>
                <a:close/>
                <a:moveTo>
                  <a:pt x="7512695" y="6351526"/>
                </a:moveTo>
                <a:cubicBezTo>
                  <a:pt x="7559315" y="6351526"/>
                  <a:pt x="7597109" y="6389319"/>
                  <a:pt x="7597109" y="6435939"/>
                </a:cubicBezTo>
                <a:cubicBezTo>
                  <a:pt x="7597109" y="6482559"/>
                  <a:pt x="7559315" y="6520352"/>
                  <a:pt x="7512695" y="6520352"/>
                </a:cubicBezTo>
                <a:cubicBezTo>
                  <a:pt x="7466075" y="6520352"/>
                  <a:pt x="7428283" y="6482559"/>
                  <a:pt x="7428283" y="6435939"/>
                </a:cubicBezTo>
                <a:cubicBezTo>
                  <a:pt x="7428283" y="6389319"/>
                  <a:pt x="7466075" y="6351526"/>
                  <a:pt x="7512695" y="6351526"/>
                </a:cubicBezTo>
                <a:close/>
                <a:moveTo>
                  <a:pt x="7175045" y="6351526"/>
                </a:moveTo>
                <a:cubicBezTo>
                  <a:pt x="7221666" y="6351526"/>
                  <a:pt x="7259458" y="6389319"/>
                  <a:pt x="7259458" y="6435939"/>
                </a:cubicBezTo>
                <a:cubicBezTo>
                  <a:pt x="7259458" y="6482559"/>
                  <a:pt x="7221666" y="6520352"/>
                  <a:pt x="7175045" y="6520352"/>
                </a:cubicBezTo>
                <a:cubicBezTo>
                  <a:pt x="7128427" y="6520352"/>
                  <a:pt x="7090633" y="6482559"/>
                  <a:pt x="7090633" y="6435939"/>
                </a:cubicBezTo>
                <a:cubicBezTo>
                  <a:pt x="7090633" y="6389319"/>
                  <a:pt x="7128427" y="6351526"/>
                  <a:pt x="7175045" y="6351526"/>
                </a:cubicBezTo>
                <a:close/>
                <a:moveTo>
                  <a:pt x="6837397" y="6351526"/>
                </a:moveTo>
                <a:cubicBezTo>
                  <a:pt x="6884017" y="6351526"/>
                  <a:pt x="6921809" y="6389319"/>
                  <a:pt x="6921809" y="6435939"/>
                </a:cubicBezTo>
                <a:cubicBezTo>
                  <a:pt x="6921809" y="6482559"/>
                  <a:pt x="6884017" y="6520352"/>
                  <a:pt x="6837397" y="6520352"/>
                </a:cubicBezTo>
                <a:cubicBezTo>
                  <a:pt x="6790777" y="6520352"/>
                  <a:pt x="6752985" y="6482559"/>
                  <a:pt x="6752985" y="6435939"/>
                </a:cubicBezTo>
                <a:cubicBezTo>
                  <a:pt x="6752985" y="6389319"/>
                  <a:pt x="6790777" y="6351526"/>
                  <a:pt x="6837397" y="6351526"/>
                </a:cubicBezTo>
                <a:close/>
                <a:moveTo>
                  <a:pt x="6499747" y="6351526"/>
                </a:moveTo>
                <a:cubicBezTo>
                  <a:pt x="6546368" y="6351526"/>
                  <a:pt x="6584161" y="6389319"/>
                  <a:pt x="6584161" y="6435939"/>
                </a:cubicBezTo>
                <a:cubicBezTo>
                  <a:pt x="6584161" y="6482559"/>
                  <a:pt x="6546368" y="6520352"/>
                  <a:pt x="6499747" y="6520352"/>
                </a:cubicBezTo>
                <a:cubicBezTo>
                  <a:pt x="6453127" y="6520352"/>
                  <a:pt x="6415335" y="6482559"/>
                  <a:pt x="6415335" y="6435939"/>
                </a:cubicBezTo>
                <a:cubicBezTo>
                  <a:pt x="6415335" y="6389319"/>
                  <a:pt x="6453127" y="6351526"/>
                  <a:pt x="6499747" y="6351526"/>
                </a:cubicBezTo>
                <a:close/>
                <a:moveTo>
                  <a:pt x="6162098" y="6351526"/>
                </a:moveTo>
                <a:cubicBezTo>
                  <a:pt x="6208719" y="6351526"/>
                  <a:pt x="6246510" y="6389319"/>
                  <a:pt x="6246510" y="6435939"/>
                </a:cubicBezTo>
                <a:cubicBezTo>
                  <a:pt x="6246510" y="6482559"/>
                  <a:pt x="6208719" y="6520352"/>
                  <a:pt x="6162098" y="6520352"/>
                </a:cubicBezTo>
                <a:cubicBezTo>
                  <a:pt x="6115479" y="6520352"/>
                  <a:pt x="6077686" y="6482559"/>
                  <a:pt x="6077686" y="6435939"/>
                </a:cubicBezTo>
                <a:cubicBezTo>
                  <a:pt x="6077686" y="6389319"/>
                  <a:pt x="6115479" y="6351526"/>
                  <a:pt x="6162098" y="6351526"/>
                </a:cubicBezTo>
                <a:close/>
                <a:moveTo>
                  <a:pt x="5824449" y="6351526"/>
                </a:moveTo>
                <a:cubicBezTo>
                  <a:pt x="5871069" y="6351526"/>
                  <a:pt x="5908861" y="6389319"/>
                  <a:pt x="5908861" y="6435939"/>
                </a:cubicBezTo>
                <a:cubicBezTo>
                  <a:pt x="5908861" y="6482559"/>
                  <a:pt x="5871069" y="6520352"/>
                  <a:pt x="5824449" y="6520352"/>
                </a:cubicBezTo>
                <a:cubicBezTo>
                  <a:pt x="5777829" y="6520352"/>
                  <a:pt x="5740037" y="6482559"/>
                  <a:pt x="5740037" y="6435939"/>
                </a:cubicBezTo>
                <a:cubicBezTo>
                  <a:pt x="5740037" y="6389319"/>
                  <a:pt x="5777829" y="6351526"/>
                  <a:pt x="5824449" y="6351526"/>
                </a:cubicBezTo>
                <a:close/>
                <a:moveTo>
                  <a:pt x="5486800" y="6351526"/>
                </a:moveTo>
                <a:cubicBezTo>
                  <a:pt x="5533421" y="6351526"/>
                  <a:pt x="5571212" y="6389319"/>
                  <a:pt x="5571212" y="6435939"/>
                </a:cubicBezTo>
                <a:cubicBezTo>
                  <a:pt x="5571212" y="6482559"/>
                  <a:pt x="5533421" y="6520352"/>
                  <a:pt x="5486800" y="6520352"/>
                </a:cubicBezTo>
                <a:cubicBezTo>
                  <a:pt x="5440179" y="6520352"/>
                  <a:pt x="5402388" y="6482559"/>
                  <a:pt x="5402388" y="6435939"/>
                </a:cubicBezTo>
                <a:cubicBezTo>
                  <a:pt x="5402388" y="6389319"/>
                  <a:pt x="5440179" y="6351526"/>
                  <a:pt x="5486800" y="6351526"/>
                </a:cubicBezTo>
                <a:close/>
                <a:moveTo>
                  <a:pt x="5149151" y="6351526"/>
                </a:moveTo>
                <a:cubicBezTo>
                  <a:pt x="5195771" y="6351526"/>
                  <a:pt x="5233563" y="6389319"/>
                  <a:pt x="5233563" y="6435939"/>
                </a:cubicBezTo>
                <a:cubicBezTo>
                  <a:pt x="5233563" y="6482559"/>
                  <a:pt x="5195771" y="6520352"/>
                  <a:pt x="5149151" y="6520352"/>
                </a:cubicBezTo>
                <a:cubicBezTo>
                  <a:pt x="5102531" y="6520352"/>
                  <a:pt x="5064739" y="6482559"/>
                  <a:pt x="5064739" y="6435939"/>
                </a:cubicBezTo>
                <a:cubicBezTo>
                  <a:pt x="5064739" y="6389319"/>
                  <a:pt x="5102531" y="6351526"/>
                  <a:pt x="5149151" y="6351526"/>
                </a:cubicBezTo>
                <a:close/>
                <a:moveTo>
                  <a:pt x="4811502" y="6351526"/>
                </a:moveTo>
                <a:cubicBezTo>
                  <a:pt x="4858121" y="6351526"/>
                  <a:pt x="4895914" y="6389319"/>
                  <a:pt x="4895914" y="6435939"/>
                </a:cubicBezTo>
                <a:cubicBezTo>
                  <a:pt x="4895914" y="6482559"/>
                  <a:pt x="4858121" y="6520352"/>
                  <a:pt x="4811502" y="6520352"/>
                </a:cubicBezTo>
                <a:cubicBezTo>
                  <a:pt x="4764881" y="6520352"/>
                  <a:pt x="4727090" y="6482559"/>
                  <a:pt x="4727090" y="6435939"/>
                </a:cubicBezTo>
                <a:cubicBezTo>
                  <a:pt x="4727090" y="6389319"/>
                  <a:pt x="4764881" y="6351526"/>
                  <a:pt x="4811502" y="6351526"/>
                </a:cubicBezTo>
                <a:close/>
                <a:moveTo>
                  <a:pt x="4473853" y="6351526"/>
                </a:moveTo>
                <a:cubicBezTo>
                  <a:pt x="4520473" y="6351526"/>
                  <a:pt x="4558265" y="6389319"/>
                  <a:pt x="4558265" y="6435939"/>
                </a:cubicBezTo>
                <a:cubicBezTo>
                  <a:pt x="4558265" y="6482559"/>
                  <a:pt x="4520473" y="6520352"/>
                  <a:pt x="4473853" y="6520352"/>
                </a:cubicBezTo>
                <a:cubicBezTo>
                  <a:pt x="4427232" y="6520352"/>
                  <a:pt x="4389440" y="6482559"/>
                  <a:pt x="4389440" y="6435939"/>
                </a:cubicBezTo>
                <a:cubicBezTo>
                  <a:pt x="4389440" y="6389319"/>
                  <a:pt x="4427232" y="6351526"/>
                  <a:pt x="4473853" y="6351526"/>
                </a:cubicBezTo>
                <a:close/>
                <a:moveTo>
                  <a:pt x="4136203" y="6351526"/>
                </a:moveTo>
                <a:cubicBezTo>
                  <a:pt x="4182823" y="6351526"/>
                  <a:pt x="4220615" y="6389319"/>
                  <a:pt x="4220615" y="6435939"/>
                </a:cubicBezTo>
                <a:cubicBezTo>
                  <a:pt x="4220615" y="6482559"/>
                  <a:pt x="4182823" y="6520352"/>
                  <a:pt x="4136203" y="6520352"/>
                </a:cubicBezTo>
                <a:cubicBezTo>
                  <a:pt x="4089584" y="6520352"/>
                  <a:pt x="4051791" y="6482559"/>
                  <a:pt x="4051791" y="6435939"/>
                </a:cubicBezTo>
                <a:cubicBezTo>
                  <a:pt x="4051791" y="6389319"/>
                  <a:pt x="4089584" y="6351526"/>
                  <a:pt x="4136203" y="6351526"/>
                </a:cubicBezTo>
                <a:close/>
                <a:moveTo>
                  <a:pt x="3798554" y="6351526"/>
                </a:moveTo>
                <a:cubicBezTo>
                  <a:pt x="3845174" y="6351526"/>
                  <a:pt x="3882966" y="6389319"/>
                  <a:pt x="3882966" y="6435939"/>
                </a:cubicBezTo>
                <a:cubicBezTo>
                  <a:pt x="3882966" y="6482559"/>
                  <a:pt x="3845174" y="6520352"/>
                  <a:pt x="3798554" y="6520352"/>
                </a:cubicBezTo>
                <a:cubicBezTo>
                  <a:pt x="3751934" y="6520352"/>
                  <a:pt x="3714142" y="6482559"/>
                  <a:pt x="3714142" y="6435939"/>
                </a:cubicBezTo>
                <a:cubicBezTo>
                  <a:pt x="3714142" y="6389319"/>
                  <a:pt x="3751934" y="6351526"/>
                  <a:pt x="3798554" y="6351526"/>
                </a:cubicBezTo>
                <a:close/>
                <a:moveTo>
                  <a:pt x="3460905" y="6351526"/>
                </a:moveTo>
                <a:cubicBezTo>
                  <a:pt x="3507525" y="6351526"/>
                  <a:pt x="3545317" y="6389319"/>
                  <a:pt x="3545317" y="6435939"/>
                </a:cubicBezTo>
                <a:cubicBezTo>
                  <a:pt x="3545317" y="6482559"/>
                  <a:pt x="3507525" y="6520352"/>
                  <a:pt x="3460905" y="6520352"/>
                </a:cubicBezTo>
                <a:cubicBezTo>
                  <a:pt x="3414284" y="6520352"/>
                  <a:pt x="3376493" y="6482559"/>
                  <a:pt x="3376493" y="6435939"/>
                </a:cubicBezTo>
                <a:cubicBezTo>
                  <a:pt x="3376493" y="6389319"/>
                  <a:pt x="3414284" y="6351526"/>
                  <a:pt x="3460905" y="6351526"/>
                </a:cubicBezTo>
                <a:close/>
                <a:moveTo>
                  <a:pt x="3123255" y="6351526"/>
                </a:moveTo>
                <a:cubicBezTo>
                  <a:pt x="3169876" y="6351526"/>
                  <a:pt x="3207668" y="6389319"/>
                  <a:pt x="3207668" y="6435939"/>
                </a:cubicBezTo>
                <a:cubicBezTo>
                  <a:pt x="3207668" y="6482559"/>
                  <a:pt x="3169876" y="6520352"/>
                  <a:pt x="3123255" y="6520352"/>
                </a:cubicBezTo>
                <a:cubicBezTo>
                  <a:pt x="3076636" y="6520352"/>
                  <a:pt x="3038843" y="6482559"/>
                  <a:pt x="3038843" y="6435939"/>
                </a:cubicBezTo>
                <a:cubicBezTo>
                  <a:pt x="3038843" y="6389319"/>
                  <a:pt x="3076636" y="6351526"/>
                  <a:pt x="3123255" y="6351526"/>
                </a:cubicBezTo>
                <a:close/>
                <a:moveTo>
                  <a:pt x="2785607" y="6351526"/>
                </a:moveTo>
                <a:cubicBezTo>
                  <a:pt x="2832226" y="6351526"/>
                  <a:pt x="2870019" y="6389319"/>
                  <a:pt x="2870019" y="6435939"/>
                </a:cubicBezTo>
                <a:cubicBezTo>
                  <a:pt x="2870019" y="6482559"/>
                  <a:pt x="2832226" y="6520352"/>
                  <a:pt x="2785607" y="6520352"/>
                </a:cubicBezTo>
                <a:cubicBezTo>
                  <a:pt x="2738986" y="6520352"/>
                  <a:pt x="2701195" y="6482559"/>
                  <a:pt x="2701195" y="6435939"/>
                </a:cubicBezTo>
                <a:cubicBezTo>
                  <a:pt x="2701195" y="6389319"/>
                  <a:pt x="2738986" y="6351526"/>
                  <a:pt x="2785607" y="6351526"/>
                </a:cubicBezTo>
                <a:close/>
                <a:moveTo>
                  <a:pt x="2447957" y="6351526"/>
                </a:moveTo>
                <a:cubicBezTo>
                  <a:pt x="2494578" y="6351526"/>
                  <a:pt x="2532369" y="6389319"/>
                  <a:pt x="2532369" y="6435939"/>
                </a:cubicBezTo>
                <a:cubicBezTo>
                  <a:pt x="2532369" y="6482559"/>
                  <a:pt x="2494578" y="6520352"/>
                  <a:pt x="2447957" y="6520352"/>
                </a:cubicBezTo>
                <a:cubicBezTo>
                  <a:pt x="2401337" y="6520352"/>
                  <a:pt x="2363545" y="6482559"/>
                  <a:pt x="2363545" y="6435939"/>
                </a:cubicBezTo>
                <a:cubicBezTo>
                  <a:pt x="2363545" y="6389319"/>
                  <a:pt x="2401337" y="6351526"/>
                  <a:pt x="2447957" y="6351526"/>
                </a:cubicBezTo>
                <a:close/>
                <a:moveTo>
                  <a:pt x="2110308" y="6351526"/>
                </a:moveTo>
                <a:cubicBezTo>
                  <a:pt x="2156928" y="6351526"/>
                  <a:pt x="2194721" y="6389319"/>
                  <a:pt x="2194721" y="6435939"/>
                </a:cubicBezTo>
                <a:cubicBezTo>
                  <a:pt x="2194721" y="6482559"/>
                  <a:pt x="2156928" y="6520352"/>
                  <a:pt x="2110308" y="6520352"/>
                </a:cubicBezTo>
                <a:cubicBezTo>
                  <a:pt x="2063688" y="6520352"/>
                  <a:pt x="2025896" y="6482559"/>
                  <a:pt x="2025896" y="6435939"/>
                </a:cubicBezTo>
                <a:cubicBezTo>
                  <a:pt x="2025896" y="6389319"/>
                  <a:pt x="2063688" y="6351526"/>
                  <a:pt x="2110308" y="6351526"/>
                </a:cubicBezTo>
                <a:close/>
                <a:moveTo>
                  <a:pt x="1772659" y="6351526"/>
                </a:moveTo>
                <a:cubicBezTo>
                  <a:pt x="1819278" y="6351526"/>
                  <a:pt x="1857071" y="6389319"/>
                  <a:pt x="1857071" y="6435939"/>
                </a:cubicBezTo>
                <a:cubicBezTo>
                  <a:pt x="1857071" y="6482559"/>
                  <a:pt x="1819278" y="6520352"/>
                  <a:pt x="1772659" y="6520352"/>
                </a:cubicBezTo>
                <a:cubicBezTo>
                  <a:pt x="1726039" y="6520352"/>
                  <a:pt x="1688247" y="6482559"/>
                  <a:pt x="1688247" y="6435939"/>
                </a:cubicBezTo>
                <a:cubicBezTo>
                  <a:pt x="1688247" y="6389319"/>
                  <a:pt x="1726039" y="6351526"/>
                  <a:pt x="1772659" y="6351526"/>
                </a:cubicBezTo>
                <a:close/>
                <a:moveTo>
                  <a:pt x="1435014" y="6351526"/>
                </a:moveTo>
                <a:cubicBezTo>
                  <a:pt x="1481630" y="6351526"/>
                  <a:pt x="1519422" y="6389319"/>
                  <a:pt x="1519422" y="6435939"/>
                </a:cubicBezTo>
                <a:cubicBezTo>
                  <a:pt x="1519422" y="6482559"/>
                  <a:pt x="1481630" y="6520352"/>
                  <a:pt x="1435014" y="6520352"/>
                </a:cubicBezTo>
                <a:cubicBezTo>
                  <a:pt x="1388389" y="6520352"/>
                  <a:pt x="1350601" y="6482559"/>
                  <a:pt x="1350601" y="6435939"/>
                </a:cubicBezTo>
                <a:cubicBezTo>
                  <a:pt x="1350601" y="6389319"/>
                  <a:pt x="1388389" y="6351526"/>
                  <a:pt x="1435014" y="6351526"/>
                </a:cubicBezTo>
                <a:close/>
                <a:moveTo>
                  <a:pt x="1097361" y="6351526"/>
                </a:moveTo>
                <a:cubicBezTo>
                  <a:pt x="1143985" y="6351526"/>
                  <a:pt x="1181773" y="6389319"/>
                  <a:pt x="1181773" y="6435939"/>
                </a:cubicBezTo>
                <a:cubicBezTo>
                  <a:pt x="1181773" y="6482559"/>
                  <a:pt x="1143985" y="6520352"/>
                  <a:pt x="1097361" y="6520352"/>
                </a:cubicBezTo>
                <a:cubicBezTo>
                  <a:pt x="1050741" y="6520352"/>
                  <a:pt x="1012948" y="6482559"/>
                  <a:pt x="1012948" y="6435939"/>
                </a:cubicBezTo>
                <a:cubicBezTo>
                  <a:pt x="1012948" y="6389319"/>
                  <a:pt x="1050741" y="6351526"/>
                  <a:pt x="1097361" y="6351526"/>
                </a:cubicBezTo>
                <a:close/>
                <a:moveTo>
                  <a:pt x="759711" y="6351526"/>
                </a:moveTo>
                <a:cubicBezTo>
                  <a:pt x="806331" y="6351526"/>
                  <a:pt x="844124" y="6389319"/>
                  <a:pt x="844124" y="6435939"/>
                </a:cubicBezTo>
                <a:cubicBezTo>
                  <a:pt x="844124" y="6482559"/>
                  <a:pt x="806331" y="6520352"/>
                  <a:pt x="759711" y="6520352"/>
                </a:cubicBezTo>
                <a:cubicBezTo>
                  <a:pt x="713096" y="6520352"/>
                  <a:pt x="675299" y="6482559"/>
                  <a:pt x="675299" y="6435939"/>
                </a:cubicBezTo>
                <a:cubicBezTo>
                  <a:pt x="675299" y="6389319"/>
                  <a:pt x="713096" y="6351526"/>
                  <a:pt x="759711" y="6351526"/>
                </a:cubicBezTo>
                <a:close/>
                <a:moveTo>
                  <a:pt x="422066" y="6351526"/>
                </a:moveTo>
                <a:cubicBezTo>
                  <a:pt x="468682" y="6351526"/>
                  <a:pt x="506480" y="6389319"/>
                  <a:pt x="506480" y="6435939"/>
                </a:cubicBezTo>
                <a:cubicBezTo>
                  <a:pt x="506480" y="6482559"/>
                  <a:pt x="468682" y="6520352"/>
                  <a:pt x="422066" y="6520352"/>
                </a:cubicBezTo>
                <a:cubicBezTo>
                  <a:pt x="375442" y="6520352"/>
                  <a:pt x="337653" y="6482559"/>
                  <a:pt x="337653" y="6435939"/>
                </a:cubicBezTo>
                <a:cubicBezTo>
                  <a:pt x="337653" y="6389319"/>
                  <a:pt x="375442" y="6351526"/>
                  <a:pt x="422066" y="6351526"/>
                </a:cubicBezTo>
                <a:close/>
                <a:moveTo>
                  <a:pt x="84412" y="6351526"/>
                </a:moveTo>
                <a:cubicBezTo>
                  <a:pt x="131037" y="6351526"/>
                  <a:pt x="168826" y="6389319"/>
                  <a:pt x="168826" y="6435939"/>
                </a:cubicBezTo>
                <a:cubicBezTo>
                  <a:pt x="168826" y="6482559"/>
                  <a:pt x="131037" y="6520352"/>
                  <a:pt x="84412" y="6520352"/>
                </a:cubicBezTo>
                <a:cubicBezTo>
                  <a:pt x="37793" y="6520352"/>
                  <a:pt x="0" y="6482559"/>
                  <a:pt x="0" y="6435939"/>
                </a:cubicBezTo>
                <a:cubicBezTo>
                  <a:pt x="0" y="6389319"/>
                  <a:pt x="37793" y="6351526"/>
                  <a:pt x="84412" y="6351526"/>
                </a:cubicBezTo>
                <a:close/>
                <a:moveTo>
                  <a:pt x="7850345" y="6013878"/>
                </a:moveTo>
                <a:cubicBezTo>
                  <a:pt x="7896964" y="6013878"/>
                  <a:pt x="7934757" y="6051670"/>
                  <a:pt x="7934757" y="6098290"/>
                </a:cubicBezTo>
                <a:cubicBezTo>
                  <a:pt x="7934757" y="6144909"/>
                  <a:pt x="7896964" y="6182702"/>
                  <a:pt x="7850345" y="6182702"/>
                </a:cubicBezTo>
                <a:cubicBezTo>
                  <a:pt x="7803725" y="6182702"/>
                  <a:pt x="7765933" y="6144909"/>
                  <a:pt x="7765933" y="6098290"/>
                </a:cubicBezTo>
                <a:cubicBezTo>
                  <a:pt x="7765933" y="6051670"/>
                  <a:pt x="7803725" y="6013878"/>
                  <a:pt x="7850345" y="6013878"/>
                </a:cubicBezTo>
                <a:close/>
                <a:moveTo>
                  <a:pt x="7512695" y="6013878"/>
                </a:moveTo>
                <a:cubicBezTo>
                  <a:pt x="7559315" y="6013878"/>
                  <a:pt x="7597109" y="6051670"/>
                  <a:pt x="7597109" y="6098290"/>
                </a:cubicBezTo>
                <a:cubicBezTo>
                  <a:pt x="7597109" y="6144909"/>
                  <a:pt x="7559315" y="6182702"/>
                  <a:pt x="7512695" y="6182702"/>
                </a:cubicBezTo>
                <a:cubicBezTo>
                  <a:pt x="7466075" y="6182702"/>
                  <a:pt x="7428283" y="6144909"/>
                  <a:pt x="7428283" y="6098290"/>
                </a:cubicBezTo>
                <a:cubicBezTo>
                  <a:pt x="7428283" y="6051670"/>
                  <a:pt x="7466075" y="6013878"/>
                  <a:pt x="7512695" y="6013878"/>
                </a:cubicBezTo>
                <a:close/>
                <a:moveTo>
                  <a:pt x="7175045" y="6013878"/>
                </a:moveTo>
                <a:cubicBezTo>
                  <a:pt x="7221666" y="6013878"/>
                  <a:pt x="7259458" y="6051670"/>
                  <a:pt x="7259458" y="6098290"/>
                </a:cubicBezTo>
                <a:cubicBezTo>
                  <a:pt x="7259458" y="6144909"/>
                  <a:pt x="7221666" y="6182702"/>
                  <a:pt x="7175045" y="6182702"/>
                </a:cubicBezTo>
                <a:cubicBezTo>
                  <a:pt x="7128427" y="6182702"/>
                  <a:pt x="7090633" y="6144909"/>
                  <a:pt x="7090633" y="6098290"/>
                </a:cubicBezTo>
                <a:cubicBezTo>
                  <a:pt x="7090633" y="6051670"/>
                  <a:pt x="7128427" y="6013878"/>
                  <a:pt x="7175045" y="6013878"/>
                </a:cubicBezTo>
                <a:close/>
                <a:moveTo>
                  <a:pt x="6837397" y="6013878"/>
                </a:moveTo>
                <a:cubicBezTo>
                  <a:pt x="6884017" y="6013878"/>
                  <a:pt x="6921809" y="6051670"/>
                  <a:pt x="6921809" y="6098290"/>
                </a:cubicBezTo>
                <a:cubicBezTo>
                  <a:pt x="6921809" y="6144909"/>
                  <a:pt x="6884017" y="6182702"/>
                  <a:pt x="6837397" y="6182702"/>
                </a:cubicBezTo>
                <a:cubicBezTo>
                  <a:pt x="6790777" y="6182702"/>
                  <a:pt x="6752985" y="6144909"/>
                  <a:pt x="6752985" y="6098290"/>
                </a:cubicBezTo>
                <a:cubicBezTo>
                  <a:pt x="6752985" y="6051670"/>
                  <a:pt x="6790777" y="6013878"/>
                  <a:pt x="6837397" y="6013878"/>
                </a:cubicBezTo>
                <a:close/>
                <a:moveTo>
                  <a:pt x="6499747" y="6013878"/>
                </a:moveTo>
                <a:cubicBezTo>
                  <a:pt x="6546368" y="6013878"/>
                  <a:pt x="6584161" y="6051670"/>
                  <a:pt x="6584161" y="6098290"/>
                </a:cubicBezTo>
                <a:cubicBezTo>
                  <a:pt x="6584161" y="6144909"/>
                  <a:pt x="6546368" y="6182702"/>
                  <a:pt x="6499747" y="6182702"/>
                </a:cubicBezTo>
                <a:cubicBezTo>
                  <a:pt x="6453127" y="6182702"/>
                  <a:pt x="6415335" y="6144909"/>
                  <a:pt x="6415335" y="6098290"/>
                </a:cubicBezTo>
                <a:cubicBezTo>
                  <a:pt x="6415335" y="6051670"/>
                  <a:pt x="6453127" y="6013878"/>
                  <a:pt x="6499747" y="6013878"/>
                </a:cubicBezTo>
                <a:close/>
                <a:moveTo>
                  <a:pt x="6162098" y="6013878"/>
                </a:moveTo>
                <a:cubicBezTo>
                  <a:pt x="6208719" y="6013878"/>
                  <a:pt x="6246510" y="6051670"/>
                  <a:pt x="6246510" y="6098290"/>
                </a:cubicBezTo>
                <a:cubicBezTo>
                  <a:pt x="6246510" y="6144909"/>
                  <a:pt x="6208719" y="6182702"/>
                  <a:pt x="6162098" y="6182702"/>
                </a:cubicBezTo>
                <a:cubicBezTo>
                  <a:pt x="6115479" y="6182702"/>
                  <a:pt x="6077686" y="6144909"/>
                  <a:pt x="6077686" y="6098290"/>
                </a:cubicBezTo>
                <a:cubicBezTo>
                  <a:pt x="6077686" y="6051670"/>
                  <a:pt x="6115479" y="6013878"/>
                  <a:pt x="6162098" y="6013878"/>
                </a:cubicBezTo>
                <a:close/>
                <a:moveTo>
                  <a:pt x="5824449" y="6013878"/>
                </a:moveTo>
                <a:cubicBezTo>
                  <a:pt x="5871069" y="6013878"/>
                  <a:pt x="5908861" y="6051670"/>
                  <a:pt x="5908861" y="6098290"/>
                </a:cubicBezTo>
                <a:cubicBezTo>
                  <a:pt x="5908861" y="6144909"/>
                  <a:pt x="5871069" y="6182702"/>
                  <a:pt x="5824449" y="6182702"/>
                </a:cubicBezTo>
                <a:cubicBezTo>
                  <a:pt x="5777829" y="6182702"/>
                  <a:pt x="5740037" y="6144909"/>
                  <a:pt x="5740037" y="6098290"/>
                </a:cubicBezTo>
                <a:cubicBezTo>
                  <a:pt x="5740037" y="6051670"/>
                  <a:pt x="5777829" y="6013878"/>
                  <a:pt x="5824449" y="6013878"/>
                </a:cubicBezTo>
                <a:close/>
                <a:moveTo>
                  <a:pt x="5486800" y="6013878"/>
                </a:moveTo>
                <a:cubicBezTo>
                  <a:pt x="5533421" y="6013878"/>
                  <a:pt x="5571212" y="6051670"/>
                  <a:pt x="5571212" y="6098290"/>
                </a:cubicBezTo>
                <a:cubicBezTo>
                  <a:pt x="5571212" y="6144909"/>
                  <a:pt x="5533421" y="6182702"/>
                  <a:pt x="5486800" y="6182702"/>
                </a:cubicBezTo>
                <a:cubicBezTo>
                  <a:pt x="5440179" y="6182702"/>
                  <a:pt x="5402388" y="6144909"/>
                  <a:pt x="5402388" y="6098290"/>
                </a:cubicBezTo>
                <a:cubicBezTo>
                  <a:pt x="5402388" y="6051670"/>
                  <a:pt x="5440179" y="6013878"/>
                  <a:pt x="5486800" y="6013878"/>
                </a:cubicBezTo>
                <a:close/>
                <a:moveTo>
                  <a:pt x="5149151" y="6013878"/>
                </a:moveTo>
                <a:cubicBezTo>
                  <a:pt x="5195771" y="6013878"/>
                  <a:pt x="5233563" y="6051670"/>
                  <a:pt x="5233563" y="6098290"/>
                </a:cubicBezTo>
                <a:cubicBezTo>
                  <a:pt x="5233563" y="6144909"/>
                  <a:pt x="5195771" y="6182702"/>
                  <a:pt x="5149151" y="6182702"/>
                </a:cubicBezTo>
                <a:cubicBezTo>
                  <a:pt x="5102531" y="6182702"/>
                  <a:pt x="5064739" y="6144909"/>
                  <a:pt x="5064739" y="6098290"/>
                </a:cubicBezTo>
                <a:cubicBezTo>
                  <a:pt x="5064739" y="6051670"/>
                  <a:pt x="5102531" y="6013878"/>
                  <a:pt x="5149151" y="6013878"/>
                </a:cubicBezTo>
                <a:close/>
                <a:moveTo>
                  <a:pt x="4811502" y="6013878"/>
                </a:moveTo>
                <a:cubicBezTo>
                  <a:pt x="4858121" y="6013878"/>
                  <a:pt x="4895914" y="6051670"/>
                  <a:pt x="4895914" y="6098290"/>
                </a:cubicBezTo>
                <a:cubicBezTo>
                  <a:pt x="4895914" y="6144909"/>
                  <a:pt x="4858121" y="6182702"/>
                  <a:pt x="4811502" y="6182702"/>
                </a:cubicBezTo>
                <a:cubicBezTo>
                  <a:pt x="4764881" y="6182702"/>
                  <a:pt x="4727090" y="6144909"/>
                  <a:pt x="4727090" y="6098290"/>
                </a:cubicBezTo>
                <a:cubicBezTo>
                  <a:pt x="4727090" y="6051670"/>
                  <a:pt x="4764881" y="6013878"/>
                  <a:pt x="4811502" y="6013878"/>
                </a:cubicBezTo>
                <a:close/>
                <a:moveTo>
                  <a:pt x="4473853" y="6013878"/>
                </a:moveTo>
                <a:cubicBezTo>
                  <a:pt x="4520473" y="6013878"/>
                  <a:pt x="4558265" y="6051670"/>
                  <a:pt x="4558265" y="6098290"/>
                </a:cubicBezTo>
                <a:cubicBezTo>
                  <a:pt x="4558265" y="6144909"/>
                  <a:pt x="4520473" y="6182702"/>
                  <a:pt x="4473853" y="6182702"/>
                </a:cubicBezTo>
                <a:cubicBezTo>
                  <a:pt x="4427232" y="6182702"/>
                  <a:pt x="4389440" y="6144909"/>
                  <a:pt x="4389440" y="6098290"/>
                </a:cubicBezTo>
                <a:cubicBezTo>
                  <a:pt x="4389440" y="6051670"/>
                  <a:pt x="4427232" y="6013878"/>
                  <a:pt x="4473853" y="6013878"/>
                </a:cubicBezTo>
                <a:close/>
                <a:moveTo>
                  <a:pt x="4136203" y="6013878"/>
                </a:moveTo>
                <a:cubicBezTo>
                  <a:pt x="4182823" y="6013878"/>
                  <a:pt x="4220615" y="6051670"/>
                  <a:pt x="4220615" y="6098290"/>
                </a:cubicBezTo>
                <a:cubicBezTo>
                  <a:pt x="4220615" y="6144909"/>
                  <a:pt x="4182823" y="6182702"/>
                  <a:pt x="4136203" y="6182702"/>
                </a:cubicBezTo>
                <a:cubicBezTo>
                  <a:pt x="4089584" y="6182702"/>
                  <a:pt x="4051791" y="6144909"/>
                  <a:pt x="4051791" y="6098290"/>
                </a:cubicBezTo>
                <a:cubicBezTo>
                  <a:pt x="4051791" y="6051670"/>
                  <a:pt x="4089584" y="6013878"/>
                  <a:pt x="4136203" y="6013878"/>
                </a:cubicBezTo>
                <a:close/>
                <a:moveTo>
                  <a:pt x="3798554" y="6013878"/>
                </a:moveTo>
                <a:cubicBezTo>
                  <a:pt x="3845174" y="6013878"/>
                  <a:pt x="3882966" y="6051670"/>
                  <a:pt x="3882966" y="6098290"/>
                </a:cubicBezTo>
                <a:cubicBezTo>
                  <a:pt x="3882966" y="6144909"/>
                  <a:pt x="3845174" y="6182702"/>
                  <a:pt x="3798554" y="6182702"/>
                </a:cubicBezTo>
                <a:cubicBezTo>
                  <a:pt x="3751934" y="6182702"/>
                  <a:pt x="3714142" y="6144909"/>
                  <a:pt x="3714142" y="6098290"/>
                </a:cubicBezTo>
                <a:cubicBezTo>
                  <a:pt x="3714142" y="6051670"/>
                  <a:pt x="3751934" y="6013878"/>
                  <a:pt x="3798554" y="6013878"/>
                </a:cubicBezTo>
                <a:close/>
                <a:moveTo>
                  <a:pt x="3460905" y="6013878"/>
                </a:moveTo>
                <a:cubicBezTo>
                  <a:pt x="3507525" y="6013878"/>
                  <a:pt x="3545317" y="6051670"/>
                  <a:pt x="3545317" y="6098290"/>
                </a:cubicBezTo>
                <a:cubicBezTo>
                  <a:pt x="3545317" y="6144909"/>
                  <a:pt x="3507525" y="6182702"/>
                  <a:pt x="3460905" y="6182702"/>
                </a:cubicBezTo>
                <a:cubicBezTo>
                  <a:pt x="3414284" y="6182702"/>
                  <a:pt x="3376493" y="6144909"/>
                  <a:pt x="3376493" y="6098290"/>
                </a:cubicBezTo>
                <a:cubicBezTo>
                  <a:pt x="3376493" y="6051670"/>
                  <a:pt x="3414284" y="6013878"/>
                  <a:pt x="3460905" y="6013878"/>
                </a:cubicBezTo>
                <a:close/>
                <a:moveTo>
                  <a:pt x="3123255" y="6013878"/>
                </a:moveTo>
                <a:cubicBezTo>
                  <a:pt x="3169876" y="6013878"/>
                  <a:pt x="3207668" y="6051670"/>
                  <a:pt x="3207668" y="6098290"/>
                </a:cubicBezTo>
                <a:cubicBezTo>
                  <a:pt x="3207668" y="6144909"/>
                  <a:pt x="3169876" y="6182702"/>
                  <a:pt x="3123255" y="6182702"/>
                </a:cubicBezTo>
                <a:cubicBezTo>
                  <a:pt x="3076636" y="6182702"/>
                  <a:pt x="3038843" y="6144909"/>
                  <a:pt x="3038843" y="6098290"/>
                </a:cubicBezTo>
                <a:cubicBezTo>
                  <a:pt x="3038843" y="6051670"/>
                  <a:pt x="3076636" y="6013878"/>
                  <a:pt x="3123255" y="6013878"/>
                </a:cubicBezTo>
                <a:close/>
                <a:moveTo>
                  <a:pt x="2785607" y="6013878"/>
                </a:moveTo>
                <a:cubicBezTo>
                  <a:pt x="2832226" y="6013878"/>
                  <a:pt x="2870019" y="6051670"/>
                  <a:pt x="2870019" y="6098290"/>
                </a:cubicBezTo>
                <a:cubicBezTo>
                  <a:pt x="2870019" y="6144909"/>
                  <a:pt x="2832226" y="6182702"/>
                  <a:pt x="2785607" y="6182702"/>
                </a:cubicBezTo>
                <a:cubicBezTo>
                  <a:pt x="2738986" y="6182702"/>
                  <a:pt x="2701195" y="6144909"/>
                  <a:pt x="2701195" y="6098290"/>
                </a:cubicBezTo>
                <a:cubicBezTo>
                  <a:pt x="2701195" y="6051670"/>
                  <a:pt x="2738986" y="6013878"/>
                  <a:pt x="2785607" y="6013878"/>
                </a:cubicBezTo>
                <a:close/>
                <a:moveTo>
                  <a:pt x="2447957" y="6013878"/>
                </a:moveTo>
                <a:cubicBezTo>
                  <a:pt x="2494578" y="6013878"/>
                  <a:pt x="2532369" y="6051670"/>
                  <a:pt x="2532369" y="6098290"/>
                </a:cubicBezTo>
                <a:cubicBezTo>
                  <a:pt x="2532369" y="6144909"/>
                  <a:pt x="2494578" y="6182702"/>
                  <a:pt x="2447957" y="6182702"/>
                </a:cubicBezTo>
                <a:cubicBezTo>
                  <a:pt x="2401337" y="6182702"/>
                  <a:pt x="2363545" y="6144909"/>
                  <a:pt x="2363545" y="6098290"/>
                </a:cubicBezTo>
                <a:cubicBezTo>
                  <a:pt x="2363545" y="6051670"/>
                  <a:pt x="2401337" y="6013878"/>
                  <a:pt x="2447957" y="6013878"/>
                </a:cubicBezTo>
                <a:close/>
                <a:moveTo>
                  <a:pt x="2110308" y="6013878"/>
                </a:moveTo>
                <a:cubicBezTo>
                  <a:pt x="2156928" y="6013878"/>
                  <a:pt x="2194721" y="6051670"/>
                  <a:pt x="2194721" y="6098290"/>
                </a:cubicBezTo>
                <a:cubicBezTo>
                  <a:pt x="2194721" y="6144909"/>
                  <a:pt x="2156928" y="6182702"/>
                  <a:pt x="2110308" y="6182702"/>
                </a:cubicBezTo>
                <a:cubicBezTo>
                  <a:pt x="2063688" y="6182702"/>
                  <a:pt x="2025896" y="6144909"/>
                  <a:pt x="2025896" y="6098290"/>
                </a:cubicBezTo>
                <a:cubicBezTo>
                  <a:pt x="2025896" y="6051670"/>
                  <a:pt x="2063688" y="6013878"/>
                  <a:pt x="2110308" y="6013878"/>
                </a:cubicBezTo>
                <a:close/>
                <a:moveTo>
                  <a:pt x="1772659" y="6013878"/>
                </a:moveTo>
                <a:cubicBezTo>
                  <a:pt x="1819278" y="6013878"/>
                  <a:pt x="1857071" y="6051670"/>
                  <a:pt x="1857071" y="6098290"/>
                </a:cubicBezTo>
                <a:cubicBezTo>
                  <a:pt x="1857071" y="6144909"/>
                  <a:pt x="1819278" y="6182702"/>
                  <a:pt x="1772659" y="6182702"/>
                </a:cubicBezTo>
                <a:cubicBezTo>
                  <a:pt x="1726039" y="6182702"/>
                  <a:pt x="1688247" y="6144909"/>
                  <a:pt x="1688247" y="6098290"/>
                </a:cubicBezTo>
                <a:cubicBezTo>
                  <a:pt x="1688247" y="6051670"/>
                  <a:pt x="1726039" y="6013878"/>
                  <a:pt x="1772659" y="6013878"/>
                </a:cubicBezTo>
                <a:close/>
                <a:moveTo>
                  <a:pt x="1435014" y="6013878"/>
                </a:moveTo>
                <a:cubicBezTo>
                  <a:pt x="1481630" y="6013878"/>
                  <a:pt x="1519422" y="6051670"/>
                  <a:pt x="1519422" y="6098290"/>
                </a:cubicBezTo>
                <a:cubicBezTo>
                  <a:pt x="1519422" y="6144909"/>
                  <a:pt x="1481630" y="6182702"/>
                  <a:pt x="1435014" y="6182702"/>
                </a:cubicBezTo>
                <a:cubicBezTo>
                  <a:pt x="1388389" y="6182702"/>
                  <a:pt x="1350601" y="6144909"/>
                  <a:pt x="1350601" y="6098290"/>
                </a:cubicBezTo>
                <a:cubicBezTo>
                  <a:pt x="1350601" y="6051670"/>
                  <a:pt x="1388389" y="6013878"/>
                  <a:pt x="1435014" y="6013878"/>
                </a:cubicBezTo>
                <a:close/>
                <a:moveTo>
                  <a:pt x="1097361" y="6013878"/>
                </a:moveTo>
                <a:cubicBezTo>
                  <a:pt x="1143985" y="6013878"/>
                  <a:pt x="1181773" y="6051670"/>
                  <a:pt x="1181773" y="6098290"/>
                </a:cubicBezTo>
                <a:cubicBezTo>
                  <a:pt x="1181773" y="6144909"/>
                  <a:pt x="1143985" y="6182702"/>
                  <a:pt x="1097361" y="6182702"/>
                </a:cubicBezTo>
                <a:cubicBezTo>
                  <a:pt x="1050741" y="6182702"/>
                  <a:pt x="1012948" y="6144909"/>
                  <a:pt x="1012948" y="6098290"/>
                </a:cubicBezTo>
                <a:cubicBezTo>
                  <a:pt x="1012948" y="6051670"/>
                  <a:pt x="1050741" y="6013878"/>
                  <a:pt x="1097361" y="6013878"/>
                </a:cubicBezTo>
                <a:close/>
                <a:moveTo>
                  <a:pt x="759711" y="6013878"/>
                </a:moveTo>
                <a:cubicBezTo>
                  <a:pt x="806331" y="6013878"/>
                  <a:pt x="844124" y="6051670"/>
                  <a:pt x="844124" y="6098290"/>
                </a:cubicBezTo>
                <a:cubicBezTo>
                  <a:pt x="844124" y="6144909"/>
                  <a:pt x="806331" y="6182702"/>
                  <a:pt x="759711" y="6182702"/>
                </a:cubicBezTo>
                <a:cubicBezTo>
                  <a:pt x="713096" y="6182702"/>
                  <a:pt x="675299" y="6144909"/>
                  <a:pt x="675299" y="6098290"/>
                </a:cubicBezTo>
                <a:cubicBezTo>
                  <a:pt x="675299" y="6051670"/>
                  <a:pt x="713096" y="6013878"/>
                  <a:pt x="759711" y="6013878"/>
                </a:cubicBezTo>
                <a:close/>
                <a:moveTo>
                  <a:pt x="422066" y="6013878"/>
                </a:moveTo>
                <a:cubicBezTo>
                  <a:pt x="468682" y="6013878"/>
                  <a:pt x="506480" y="6051670"/>
                  <a:pt x="506480" y="6098290"/>
                </a:cubicBezTo>
                <a:cubicBezTo>
                  <a:pt x="506480" y="6144909"/>
                  <a:pt x="468682" y="6182702"/>
                  <a:pt x="422066" y="6182702"/>
                </a:cubicBezTo>
                <a:cubicBezTo>
                  <a:pt x="375442" y="6182702"/>
                  <a:pt x="337653" y="6144909"/>
                  <a:pt x="337653" y="6098290"/>
                </a:cubicBezTo>
                <a:cubicBezTo>
                  <a:pt x="337653" y="6051670"/>
                  <a:pt x="375442" y="6013878"/>
                  <a:pt x="422066" y="6013878"/>
                </a:cubicBezTo>
                <a:close/>
                <a:moveTo>
                  <a:pt x="84412" y="6013878"/>
                </a:moveTo>
                <a:cubicBezTo>
                  <a:pt x="131037" y="6013878"/>
                  <a:pt x="168826" y="6051670"/>
                  <a:pt x="168826" y="6098290"/>
                </a:cubicBezTo>
                <a:cubicBezTo>
                  <a:pt x="168826" y="6144909"/>
                  <a:pt x="131037" y="6182702"/>
                  <a:pt x="84412" y="6182702"/>
                </a:cubicBezTo>
                <a:cubicBezTo>
                  <a:pt x="37793" y="6182702"/>
                  <a:pt x="0" y="6144909"/>
                  <a:pt x="0" y="6098290"/>
                </a:cubicBezTo>
                <a:cubicBezTo>
                  <a:pt x="0" y="6051670"/>
                  <a:pt x="37793" y="6013878"/>
                  <a:pt x="84412" y="6013878"/>
                </a:cubicBezTo>
                <a:close/>
                <a:moveTo>
                  <a:pt x="7850345" y="5676228"/>
                </a:moveTo>
                <a:cubicBezTo>
                  <a:pt x="7896964" y="5676228"/>
                  <a:pt x="7934757" y="5714020"/>
                  <a:pt x="7934757" y="5760640"/>
                </a:cubicBezTo>
                <a:cubicBezTo>
                  <a:pt x="7934757" y="5807261"/>
                  <a:pt x="7896964" y="5845053"/>
                  <a:pt x="7850345" y="5845053"/>
                </a:cubicBezTo>
                <a:cubicBezTo>
                  <a:pt x="7803725" y="5845053"/>
                  <a:pt x="7765933" y="5807261"/>
                  <a:pt x="7765933" y="5760640"/>
                </a:cubicBezTo>
                <a:cubicBezTo>
                  <a:pt x="7765933" y="5714020"/>
                  <a:pt x="7803725" y="5676228"/>
                  <a:pt x="7850345" y="5676228"/>
                </a:cubicBezTo>
                <a:close/>
                <a:moveTo>
                  <a:pt x="7512695" y="5676228"/>
                </a:moveTo>
                <a:cubicBezTo>
                  <a:pt x="7559315" y="5676228"/>
                  <a:pt x="7597109" y="5714020"/>
                  <a:pt x="7597109" y="5760640"/>
                </a:cubicBezTo>
                <a:cubicBezTo>
                  <a:pt x="7597109" y="5807261"/>
                  <a:pt x="7559315" y="5845053"/>
                  <a:pt x="7512695" y="5845053"/>
                </a:cubicBezTo>
                <a:cubicBezTo>
                  <a:pt x="7466075" y="5845053"/>
                  <a:pt x="7428283" y="5807261"/>
                  <a:pt x="7428283" y="5760640"/>
                </a:cubicBezTo>
                <a:cubicBezTo>
                  <a:pt x="7428283" y="5714020"/>
                  <a:pt x="7466075" y="5676228"/>
                  <a:pt x="7512695" y="5676228"/>
                </a:cubicBezTo>
                <a:close/>
                <a:moveTo>
                  <a:pt x="7175045" y="5676228"/>
                </a:moveTo>
                <a:cubicBezTo>
                  <a:pt x="7221666" y="5676228"/>
                  <a:pt x="7259458" y="5714020"/>
                  <a:pt x="7259458" y="5760640"/>
                </a:cubicBezTo>
                <a:cubicBezTo>
                  <a:pt x="7259458" y="5807261"/>
                  <a:pt x="7221666" y="5845053"/>
                  <a:pt x="7175045" y="5845053"/>
                </a:cubicBezTo>
                <a:cubicBezTo>
                  <a:pt x="7128427" y="5845053"/>
                  <a:pt x="7090633" y="5807261"/>
                  <a:pt x="7090633" y="5760640"/>
                </a:cubicBezTo>
                <a:cubicBezTo>
                  <a:pt x="7090633" y="5714020"/>
                  <a:pt x="7128427" y="5676228"/>
                  <a:pt x="7175045" y="5676228"/>
                </a:cubicBezTo>
                <a:close/>
                <a:moveTo>
                  <a:pt x="6837397" y="5676228"/>
                </a:moveTo>
                <a:cubicBezTo>
                  <a:pt x="6884017" y="5676228"/>
                  <a:pt x="6921809" y="5714020"/>
                  <a:pt x="6921809" y="5760640"/>
                </a:cubicBezTo>
                <a:cubicBezTo>
                  <a:pt x="6921809" y="5807261"/>
                  <a:pt x="6884017" y="5845053"/>
                  <a:pt x="6837397" y="5845053"/>
                </a:cubicBezTo>
                <a:cubicBezTo>
                  <a:pt x="6790777" y="5845053"/>
                  <a:pt x="6752985" y="5807261"/>
                  <a:pt x="6752985" y="5760640"/>
                </a:cubicBezTo>
                <a:cubicBezTo>
                  <a:pt x="6752985" y="5714020"/>
                  <a:pt x="6790777" y="5676228"/>
                  <a:pt x="6837397" y="5676228"/>
                </a:cubicBezTo>
                <a:close/>
                <a:moveTo>
                  <a:pt x="6499747" y="5676228"/>
                </a:moveTo>
                <a:cubicBezTo>
                  <a:pt x="6546368" y="5676228"/>
                  <a:pt x="6584161" y="5714020"/>
                  <a:pt x="6584161" y="5760640"/>
                </a:cubicBezTo>
                <a:cubicBezTo>
                  <a:pt x="6584161" y="5807261"/>
                  <a:pt x="6546368" y="5845053"/>
                  <a:pt x="6499747" y="5845053"/>
                </a:cubicBezTo>
                <a:cubicBezTo>
                  <a:pt x="6453127" y="5845053"/>
                  <a:pt x="6415335" y="5807261"/>
                  <a:pt x="6415335" y="5760640"/>
                </a:cubicBezTo>
                <a:cubicBezTo>
                  <a:pt x="6415335" y="5714020"/>
                  <a:pt x="6453127" y="5676228"/>
                  <a:pt x="6499747" y="5676228"/>
                </a:cubicBezTo>
                <a:close/>
                <a:moveTo>
                  <a:pt x="6162098" y="5676228"/>
                </a:moveTo>
                <a:cubicBezTo>
                  <a:pt x="6208719" y="5676228"/>
                  <a:pt x="6246510" y="5714020"/>
                  <a:pt x="6246510" y="5760640"/>
                </a:cubicBezTo>
                <a:cubicBezTo>
                  <a:pt x="6246510" y="5807261"/>
                  <a:pt x="6208719" y="5845053"/>
                  <a:pt x="6162098" y="5845053"/>
                </a:cubicBezTo>
                <a:cubicBezTo>
                  <a:pt x="6115479" y="5845053"/>
                  <a:pt x="6077686" y="5807261"/>
                  <a:pt x="6077686" y="5760640"/>
                </a:cubicBezTo>
                <a:cubicBezTo>
                  <a:pt x="6077686" y="5714020"/>
                  <a:pt x="6115479" y="5676228"/>
                  <a:pt x="6162098" y="5676228"/>
                </a:cubicBezTo>
                <a:close/>
                <a:moveTo>
                  <a:pt x="5824449" y="5676228"/>
                </a:moveTo>
                <a:cubicBezTo>
                  <a:pt x="5871069" y="5676228"/>
                  <a:pt x="5908861" y="5714020"/>
                  <a:pt x="5908861" y="5760640"/>
                </a:cubicBezTo>
                <a:cubicBezTo>
                  <a:pt x="5908861" y="5807261"/>
                  <a:pt x="5871069" y="5845053"/>
                  <a:pt x="5824449" y="5845053"/>
                </a:cubicBezTo>
                <a:cubicBezTo>
                  <a:pt x="5777829" y="5845053"/>
                  <a:pt x="5740037" y="5807261"/>
                  <a:pt x="5740037" y="5760640"/>
                </a:cubicBezTo>
                <a:cubicBezTo>
                  <a:pt x="5740037" y="5714020"/>
                  <a:pt x="5777829" y="5676228"/>
                  <a:pt x="5824449" y="5676228"/>
                </a:cubicBezTo>
                <a:close/>
                <a:moveTo>
                  <a:pt x="5486800" y="5676228"/>
                </a:moveTo>
                <a:cubicBezTo>
                  <a:pt x="5533421" y="5676228"/>
                  <a:pt x="5571212" y="5714020"/>
                  <a:pt x="5571212" y="5760640"/>
                </a:cubicBezTo>
                <a:cubicBezTo>
                  <a:pt x="5571212" y="5807261"/>
                  <a:pt x="5533421" y="5845053"/>
                  <a:pt x="5486800" y="5845053"/>
                </a:cubicBezTo>
                <a:cubicBezTo>
                  <a:pt x="5440179" y="5845053"/>
                  <a:pt x="5402388" y="5807261"/>
                  <a:pt x="5402388" y="5760640"/>
                </a:cubicBezTo>
                <a:cubicBezTo>
                  <a:pt x="5402388" y="5714020"/>
                  <a:pt x="5440179" y="5676228"/>
                  <a:pt x="5486800" y="5676228"/>
                </a:cubicBezTo>
                <a:close/>
                <a:moveTo>
                  <a:pt x="5149151" y="5676228"/>
                </a:moveTo>
                <a:cubicBezTo>
                  <a:pt x="5195771" y="5676228"/>
                  <a:pt x="5233563" y="5714020"/>
                  <a:pt x="5233563" y="5760640"/>
                </a:cubicBezTo>
                <a:cubicBezTo>
                  <a:pt x="5233563" y="5807261"/>
                  <a:pt x="5195771" y="5845053"/>
                  <a:pt x="5149151" y="5845053"/>
                </a:cubicBezTo>
                <a:cubicBezTo>
                  <a:pt x="5102531" y="5845053"/>
                  <a:pt x="5064739" y="5807261"/>
                  <a:pt x="5064739" y="5760640"/>
                </a:cubicBezTo>
                <a:cubicBezTo>
                  <a:pt x="5064739" y="5714020"/>
                  <a:pt x="5102531" y="5676228"/>
                  <a:pt x="5149151" y="5676228"/>
                </a:cubicBezTo>
                <a:close/>
                <a:moveTo>
                  <a:pt x="4811502" y="5676228"/>
                </a:moveTo>
                <a:cubicBezTo>
                  <a:pt x="4858121" y="5676228"/>
                  <a:pt x="4895914" y="5714020"/>
                  <a:pt x="4895914" y="5760640"/>
                </a:cubicBezTo>
                <a:cubicBezTo>
                  <a:pt x="4895914" y="5807261"/>
                  <a:pt x="4858121" y="5845053"/>
                  <a:pt x="4811502" y="5845053"/>
                </a:cubicBezTo>
                <a:cubicBezTo>
                  <a:pt x="4764881" y="5845053"/>
                  <a:pt x="4727090" y="5807261"/>
                  <a:pt x="4727090" y="5760640"/>
                </a:cubicBezTo>
                <a:cubicBezTo>
                  <a:pt x="4727090" y="5714020"/>
                  <a:pt x="4764881" y="5676228"/>
                  <a:pt x="4811502" y="5676228"/>
                </a:cubicBezTo>
                <a:close/>
                <a:moveTo>
                  <a:pt x="4473853" y="5676228"/>
                </a:moveTo>
                <a:cubicBezTo>
                  <a:pt x="4520473" y="5676228"/>
                  <a:pt x="4558265" y="5714020"/>
                  <a:pt x="4558265" y="5760640"/>
                </a:cubicBezTo>
                <a:cubicBezTo>
                  <a:pt x="4558265" y="5807261"/>
                  <a:pt x="4520473" y="5845053"/>
                  <a:pt x="4473853" y="5845053"/>
                </a:cubicBezTo>
                <a:cubicBezTo>
                  <a:pt x="4427232" y="5845053"/>
                  <a:pt x="4389440" y="5807261"/>
                  <a:pt x="4389440" y="5760640"/>
                </a:cubicBezTo>
                <a:cubicBezTo>
                  <a:pt x="4389440" y="5714020"/>
                  <a:pt x="4427232" y="5676228"/>
                  <a:pt x="4473853" y="5676228"/>
                </a:cubicBezTo>
                <a:close/>
                <a:moveTo>
                  <a:pt x="4136203" y="5676228"/>
                </a:moveTo>
                <a:cubicBezTo>
                  <a:pt x="4182823" y="5676228"/>
                  <a:pt x="4220615" y="5714020"/>
                  <a:pt x="4220615" y="5760640"/>
                </a:cubicBezTo>
                <a:cubicBezTo>
                  <a:pt x="4220615" y="5807261"/>
                  <a:pt x="4182823" y="5845053"/>
                  <a:pt x="4136203" y="5845053"/>
                </a:cubicBezTo>
                <a:cubicBezTo>
                  <a:pt x="4089584" y="5845053"/>
                  <a:pt x="4051791" y="5807261"/>
                  <a:pt x="4051791" y="5760640"/>
                </a:cubicBezTo>
                <a:cubicBezTo>
                  <a:pt x="4051791" y="5714020"/>
                  <a:pt x="4089584" y="5676228"/>
                  <a:pt x="4136203" y="5676228"/>
                </a:cubicBezTo>
                <a:close/>
                <a:moveTo>
                  <a:pt x="3798554" y="5676228"/>
                </a:moveTo>
                <a:cubicBezTo>
                  <a:pt x="3845174" y="5676228"/>
                  <a:pt x="3882966" y="5714020"/>
                  <a:pt x="3882966" y="5760640"/>
                </a:cubicBezTo>
                <a:cubicBezTo>
                  <a:pt x="3882966" y="5807261"/>
                  <a:pt x="3845174" y="5845053"/>
                  <a:pt x="3798554" y="5845053"/>
                </a:cubicBezTo>
                <a:cubicBezTo>
                  <a:pt x="3751934" y="5845053"/>
                  <a:pt x="3714142" y="5807261"/>
                  <a:pt x="3714142" y="5760640"/>
                </a:cubicBezTo>
                <a:cubicBezTo>
                  <a:pt x="3714142" y="5714020"/>
                  <a:pt x="3751934" y="5676228"/>
                  <a:pt x="3798554" y="5676228"/>
                </a:cubicBezTo>
                <a:close/>
                <a:moveTo>
                  <a:pt x="3460905" y="5676228"/>
                </a:moveTo>
                <a:cubicBezTo>
                  <a:pt x="3507525" y="5676228"/>
                  <a:pt x="3545317" y="5714020"/>
                  <a:pt x="3545317" y="5760640"/>
                </a:cubicBezTo>
                <a:cubicBezTo>
                  <a:pt x="3545317" y="5807261"/>
                  <a:pt x="3507525" y="5845053"/>
                  <a:pt x="3460905" y="5845053"/>
                </a:cubicBezTo>
                <a:cubicBezTo>
                  <a:pt x="3414284" y="5845053"/>
                  <a:pt x="3376493" y="5807261"/>
                  <a:pt x="3376493" y="5760640"/>
                </a:cubicBezTo>
                <a:cubicBezTo>
                  <a:pt x="3376493" y="5714020"/>
                  <a:pt x="3414284" y="5676228"/>
                  <a:pt x="3460905" y="5676228"/>
                </a:cubicBezTo>
                <a:close/>
                <a:moveTo>
                  <a:pt x="3123255" y="5676228"/>
                </a:moveTo>
                <a:cubicBezTo>
                  <a:pt x="3169876" y="5676228"/>
                  <a:pt x="3207668" y="5714020"/>
                  <a:pt x="3207668" y="5760640"/>
                </a:cubicBezTo>
                <a:cubicBezTo>
                  <a:pt x="3207668" y="5807261"/>
                  <a:pt x="3169876" y="5845053"/>
                  <a:pt x="3123255" y="5845053"/>
                </a:cubicBezTo>
                <a:cubicBezTo>
                  <a:pt x="3076636" y="5845053"/>
                  <a:pt x="3038843" y="5807261"/>
                  <a:pt x="3038843" y="5760640"/>
                </a:cubicBezTo>
                <a:cubicBezTo>
                  <a:pt x="3038843" y="5714020"/>
                  <a:pt x="3076636" y="5676228"/>
                  <a:pt x="3123255" y="5676228"/>
                </a:cubicBezTo>
                <a:close/>
                <a:moveTo>
                  <a:pt x="2785607" y="5676228"/>
                </a:moveTo>
                <a:cubicBezTo>
                  <a:pt x="2832226" y="5676228"/>
                  <a:pt x="2870019" y="5714020"/>
                  <a:pt x="2870019" y="5760640"/>
                </a:cubicBezTo>
                <a:cubicBezTo>
                  <a:pt x="2870019" y="5807261"/>
                  <a:pt x="2832226" y="5845053"/>
                  <a:pt x="2785607" y="5845053"/>
                </a:cubicBezTo>
                <a:cubicBezTo>
                  <a:pt x="2738986" y="5845053"/>
                  <a:pt x="2701195" y="5807261"/>
                  <a:pt x="2701195" y="5760640"/>
                </a:cubicBezTo>
                <a:cubicBezTo>
                  <a:pt x="2701195" y="5714020"/>
                  <a:pt x="2738986" y="5676228"/>
                  <a:pt x="2785607" y="5676228"/>
                </a:cubicBezTo>
                <a:close/>
                <a:moveTo>
                  <a:pt x="2447957" y="5676228"/>
                </a:moveTo>
                <a:cubicBezTo>
                  <a:pt x="2494578" y="5676228"/>
                  <a:pt x="2532369" y="5714020"/>
                  <a:pt x="2532369" y="5760640"/>
                </a:cubicBezTo>
                <a:cubicBezTo>
                  <a:pt x="2532369" y="5807261"/>
                  <a:pt x="2494578" y="5845053"/>
                  <a:pt x="2447957" y="5845053"/>
                </a:cubicBezTo>
                <a:cubicBezTo>
                  <a:pt x="2401337" y="5845053"/>
                  <a:pt x="2363545" y="5807261"/>
                  <a:pt x="2363545" y="5760640"/>
                </a:cubicBezTo>
                <a:cubicBezTo>
                  <a:pt x="2363545" y="5714020"/>
                  <a:pt x="2401337" y="5676228"/>
                  <a:pt x="2447957" y="5676228"/>
                </a:cubicBezTo>
                <a:close/>
                <a:moveTo>
                  <a:pt x="2110308" y="5676228"/>
                </a:moveTo>
                <a:cubicBezTo>
                  <a:pt x="2156928" y="5676228"/>
                  <a:pt x="2194721" y="5714020"/>
                  <a:pt x="2194721" y="5760640"/>
                </a:cubicBezTo>
                <a:cubicBezTo>
                  <a:pt x="2194721" y="5807261"/>
                  <a:pt x="2156928" y="5845053"/>
                  <a:pt x="2110308" y="5845053"/>
                </a:cubicBezTo>
                <a:cubicBezTo>
                  <a:pt x="2063688" y="5845053"/>
                  <a:pt x="2025896" y="5807261"/>
                  <a:pt x="2025896" y="5760640"/>
                </a:cubicBezTo>
                <a:cubicBezTo>
                  <a:pt x="2025896" y="5714020"/>
                  <a:pt x="2063688" y="5676228"/>
                  <a:pt x="2110308" y="5676228"/>
                </a:cubicBezTo>
                <a:close/>
                <a:moveTo>
                  <a:pt x="1772659" y="5676228"/>
                </a:moveTo>
                <a:cubicBezTo>
                  <a:pt x="1819278" y="5676228"/>
                  <a:pt x="1857071" y="5714020"/>
                  <a:pt x="1857071" y="5760640"/>
                </a:cubicBezTo>
                <a:cubicBezTo>
                  <a:pt x="1857071" y="5807261"/>
                  <a:pt x="1819278" y="5845053"/>
                  <a:pt x="1772659" y="5845053"/>
                </a:cubicBezTo>
                <a:cubicBezTo>
                  <a:pt x="1726039" y="5845053"/>
                  <a:pt x="1688247" y="5807261"/>
                  <a:pt x="1688247" y="5760640"/>
                </a:cubicBezTo>
                <a:cubicBezTo>
                  <a:pt x="1688247" y="5714020"/>
                  <a:pt x="1726039" y="5676228"/>
                  <a:pt x="1772659" y="5676228"/>
                </a:cubicBezTo>
                <a:close/>
                <a:moveTo>
                  <a:pt x="1435014" y="5676228"/>
                </a:moveTo>
                <a:cubicBezTo>
                  <a:pt x="1481630" y="5676228"/>
                  <a:pt x="1519422" y="5714020"/>
                  <a:pt x="1519422" y="5760640"/>
                </a:cubicBezTo>
                <a:cubicBezTo>
                  <a:pt x="1519422" y="5807261"/>
                  <a:pt x="1481630" y="5845053"/>
                  <a:pt x="1435014" y="5845053"/>
                </a:cubicBezTo>
                <a:cubicBezTo>
                  <a:pt x="1388389" y="5845053"/>
                  <a:pt x="1350601" y="5807261"/>
                  <a:pt x="1350601" y="5760640"/>
                </a:cubicBezTo>
                <a:cubicBezTo>
                  <a:pt x="1350601" y="5714020"/>
                  <a:pt x="1388389" y="5676228"/>
                  <a:pt x="1435014" y="5676228"/>
                </a:cubicBezTo>
                <a:close/>
                <a:moveTo>
                  <a:pt x="1097361" y="5676228"/>
                </a:moveTo>
                <a:cubicBezTo>
                  <a:pt x="1143985" y="5676228"/>
                  <a:pt x="1181773" y="5714020"/>
                  <a:pt x="1181773" y="5760640"/>
                </a:cubicBezTo>
                <a:cubicBezTo>
                  <a:pt x="1181773" y="5807261"/>
                  <a:pt x="1143985" y="5845053"/>
                  <a:pt x="1097361" y="5845053"/>
                </a:cubicBezTo>
                <a:cubicBezTo>
                  <a:pt x="1050741" y="5845053"/>
                  <a:pt x="1012948" y="5807261"/>
                  <a:pt x="1012948" y="5760640"/>
                </a:cubicBezTo>
                <a:cubicBezTo>
                  <a:pt x="1012948" y="5714020"/>
                  <a:pt x="1050741" y="5676228"/>
                  <a:pt x="1097361" y="5676228"/>
                </a:cubicBezTo>
                <a:close/>
                <a:moveTo>
                  <a:pt x="759711" y="5676228"/>
                </a:moveTo>
                <a:cubicBezTo>
                  <a:pt x="806331" y="5676228"/>
                  <a:pt x="844124" y="5714020"/>
                  <a:pt x="844124" y="5760640"/>
                </a:cubicBezTo>
                <a:cubicBezTo>
                  <a:pt x="844124" y="5807261"/>
                  <a:pt x="806331" y="5845053"/>
                  <a:pt x="759711" y="5845053"/>
                </a:cubicBezTo>
                <a:cubicBezTo>
                  <a:pt x="713096" y="5845053"/>
                  <a:pt x="675299" y="5807261"/>
                  <a:pt x="675299" y="5760640"/>
                </a:cubicBezTo>
                <a:cubicBezTo>
                  <a:pt x="675299" y="5714020"/>
                  <a:pt x="713096" y="5676228"/>
                  <a:pt x="759711" y="5676228"/>
                </a:cubicBezTo>
                <a:close/>
                <a:moveTo>
                  <a:pt x="422066" y="5676228"/>
                </a:moveTo>
                <a:cubicBezTo>
                  <a:pt x="468682" y="5676228"/>
                  <a:pt x="506480" y="5714020"/>
                  <a:pt x="506480" y="5760640"/>
                </a:cubicBezTo>
                <a:cubicBezTo>
                  <a:pt x="506480" y="5807261"/>
                  <a:pt x="468682" y="5845053"/>
                  <a:pt x="422066" y="5845053"/>
                </a:cubicBezTo>
                <a:cubicBezTo>
                  <a:pt x="375442" y="5845053"/>
                  <a:pt x="337653" y="5807261"/>
                  <a:pt x="337653" y="5760640"/>
                </a:cubicBezTo>
                <a:cubicBezTo>
                  <a:pt x="337653" y="5714020"/>
                  <a:pt x="375442" y="5676228"/>
                  <a:pt x="422066" y="5676228"/>
                </a:cubicBezTo>
                <a:close/>
                <a:moveTo>
                  <a:pt x="84412" y="5676228"/>
                </a:moveTo>
                <a:cubicBezTo>
                  <a:pt x="131037" y="5676228"/>
                  <a:pt x="168826" y="5714020"/>
                  <a:pt x="168826" y="5760640"/>
                </a:cubicBezTo>
                <a:cubicBezTo>
                  <a:pt x="168826" y="5807261"/>
                  <a:pt x="131037" y="5845053"/>
                  <a:pt x="84412" y="5845053"/>
                </a:cubicBezTo>
                <a:cubicBezTo>
                  <a:pt x="37793" y="5845053"/>
                  <a:pt x="0" y="5807261"/>
                  <a:pt x="0" y="5760640"/>
                </a:cubicBezTo>
                <a:cubicBezTo>
                  <a:pt x="0" y="5714020"/>
                  <a:pt x="37793" y="5676228"/>
                  <a:pt x="84412" y="5676228"/>
                </a:cubicBezTo>
                <a:close/>
                <a:moveTo>
                  <a:pt x="7850345" y="5338579"/>
                </a:moveTo>
                <a:cubicBezTo>
                  <a:pt x="7896964" y="5338579"/>
                  <a:pt x="7934757" y="5376372"/>
                  <a:pt x="7934757" y="5422991"/>
                </a:cubicBezTo>
                <a:cubicBezTo>
                  <a:pt x="7934757" y="5469611"/>
                  <a:pt x="7896964" y="5507404"/>
                  <a:pt x="7850345" y="5507404"/>
                </a:cubicBezTo>
                <a:cubicBezTo>
                  <a:pt x="7803725" y="5507404"/>
                  <a:pt x="7765933" y="5469611"/>
                  <a:pt x="7765933" y="5422991"/>
                </a:cubicBezTo>
                <a:cubicBezTo>
                  <a:pt x="7765933" y="5376372"/>
                  <a:pt x="7803725" y="5338579"/>
                  <a:pt x="7850345" y="5338579"/>
                </a:cubicBezTo>
                <a:close/>
                <a:moveTo>
                  <a:pt x="7512695" y="5338579"/>
                </a:moveTo>
                <a:cubicBezTo>
                  <a:pt x="7559315" y="5338579"/>
                  <a:pt x="7597109" y="5376372"/>
                  <a:pt x="7597109" y="5422991"/>
                </a:cubicBezTo>
                <a:cubicBezTo>
                  <a:pt x="7597109" y="5469611"/>
                  <a:pt x="7559315" y="5507404"/>
                  <a:pt x="7512695" y="5507404"/>
                </a:cubicBezTo>
                <a:cubicBezTo>
                  <a:pt x="7466075" y="5507404"/>
                  <a:pt x="7428283" y="5469611"/>
                  <a:pt x="7428283" y="5422991"/>
                </a:cubicBezTo>
                <a:cubicBezTo>
                  <a:pt x="7428283" y="5376372"/>
                  <a:pt x="7466075" y="5338579"/>
                  <a:pt x="7512695" y="5338579"/>
                </a:cubicBezTo>
                <a:close/>
                <a:moveTo>
                  <a:pt x="7175045" y="5338579"/>
                </a:moveTo>
                <a:cubicBezTo>
                  <a:pt x="7221666" y="5338579"/>
                  <a:pt x="7259458" y="5376372"/>
                  <a:pt x="7259458" y="5422991"/>
                </a:cubicBezTo>
                <a:cubicBezTo>
                  <a:pt x="7259458" y="5469611"/>
                  <a:pt x="7221666" y="5507404"/>
                  <a:pt x="7175045" y="5507404"/>
                </a:cubicBezTo>
                <a:cubicBezTo>
                  <a:pt x="7128427" y="5507404"/>
                  <a:pt x="7090633" y="5469611"/>
                  <a:pt x="7090633" y="5422991"/>
                </a:cubicBezTo>
                <a:cubicBezTo>
                  <a:pt x="7090633" y="5376372"/>
                  <a:pt x="7128427" y="5338579"/>
                  <a:pt x="7175045" y="5338579"/>
                </a:cubicBezTo>
                <a:close/>
                <a:moveTo>
                  <a:pt x="6837397" y="5338579"/>
                </a:moveTo>
                <a:cubicBezTo>
                  <a:pt x="6884017" y="5338579"/>
                  <a:pt x="6921809" y="5376372"/>
                  <a:pt x="6921809" y="5422991"/>
                </a:cubicBezTo>
                <a:cubicBezTo>
                  <a:pt x="6921809" y="5469611"/>
                  <a:pt x="6884017" y="5507404"/>
                  <a:pt x="6837397" y="5507404"/>
                </a:cubicBezTo>
                <a:cubicBezTo>
                  <a:pt x="6790777" y="5507404"/>
                  <a:pt x="6752985" y="5469611"/>
                  <a:pt x="6752985" y="5422991"/>
                </a:cubicBezTo>
                <a:cubicBezTo>
                  <a:pt x="6752985" y="5376372"/>
                  <a:pt x="6790777" y="5338579"/>
                  <a:pt x="6837397" y="5338579"/>
                </a:cubicBezTo>
                <a:close/>
                <a:moveTo>
                  <a:pt x="6499747" y="5338579"/>
                </a:moveTo>
                <a:cubicBezTo>
                  <a:pt x="6546368" y="5338579"/>
                  <a:pt x="6584161" y="5376372"/>
                  <a:pt x="6584161" y="5422991"/>
                </a:cubicBezTo>
                <a:cubicBezTo>
                  <a:pt x="6584161" y="5469611"/>
                  <a:pt x="6546368" y="5507404"/>
                  <a:pt x="6499747" y="5507404"/>
                </a:cubicBezTo>
                <a:cubicBezTo>
                  <a:pt x="6453127" y="5507404"/>
                  <a:pt x="6415335" y="5469611"/>
                  <a:pt x="6415335" y="5422991"/>
                </a:cubicBezTo>
                <a:cubicBezTo>
                  <a:pt x="6415335" y="5376372"/>
                  <a:pt x="6453127" y="5338579"/>
                  <a:pt x="6499747" y="5338579"/>
                </a:cubicBezTo>
                <a:close/>
                <a:moveTo>
                  <a:pt x="6162098" y="5338579"/>
                </a:moveTo>
                <a:cubicBezTo>
                  <a:pt x="6208719" y="5338579"/>
                  <a:pt x="6246510" y="5376372"/>
                  <a:pt x="6246510" y="5422991"/>
                </a:cubicBezTo>
                <a:cubicBezTo>
                  <a:pt x="6246510" y="5469611"/>
                  <a:pt x="6208719" y="5507404"/>
                  <a:pt x="6162098" y="5507404"/>
                </a:cubicBezTo>
                <a:cubicBezTo>
                  <a:pt x="6115479" y="5507404"/>
                  <a:pt x="6077686" y="5469611"/>
                  <a:pt x="6077686" y="5422991"/>
                </a:cubicBezTo>
                <a:cubicBezTo>
                  <a:pt x="6077686" y="5376372"/>
                  <a:pt x="6115479" y="5338579"/>
                  <a:pt x="6162098" y="5338579"/>
                </a:cubicBezTo>
                <a:close/>
                <a:moveTo>
                  <a:pt x="5824449" y="5338579"/>
                </a:moveTo>
                <a:cubicBezTo>
                  <a:pt x="5871069" y="5338579"/>
                  <a:pt x="5908861" y="5376372"/>
                  <a:pt x="5908861" y="5422991"/>
                </a:cubicBezTo>
                <a:cubicBezTo>
                  <a:pt x="5908861" y="5469611"/>
                  <a:pt x="5871069" y="5507404"/>
                  <a:pt x="5824449" y="5507404"/>
                </a:cubicBezTo>
                <a:cubicBezTo>
                  <a:pt x="5777829" y="5507404"/>
                  <a:pt x="5740037" y="5469611"/>
                  <a:pt x="5740037" y="5422991"/>
                </a:cubicBezTo>
                <a:cubicBezTo>
                  <a:pt x="5740037" y="5376372"/>
                  <a:pt x="5777829" y="5338579"/>
                  <a:pt x="5824449" y="5338579"/>
                </a:cubicBezTo>
                <a:close/>
                <a:moveTo>
                  <a:pt x="5486800" y="5338579"/>
                </a:moveTo>
                <a:cubicBezTo>
                  <a:pt x="5533421" y="5338579"/>
                  <a:pt x="5571212" y="5376372"/>
                  <a:pt x="5571212" y="5422991"/>
                </a:cubicBezTo>
                <a:cubicBezTo>
                  <a:pt x="5571212" y="5469611"/>
                  <a:pt x="5533421" y="5507404"/>
                  <a:pt x="5486800" y="5507404"/>
                </a:cubicBezTo>
                <a:cubicBezTo>
                  <a:pt x="5440179" y="5507404"/>
                  <a:pt x="5402388" y="5469611"/>
                  <a:pt x="5402388" y="5422991"/>
                </a:cubicBezTo>
                <a:cubicBezTo>
                  <a:pt x="5402388" y="5376372"/>
                  <a:pt x="5440179" y="5338579"/>
                  <a:pt x="5486800" y="5338579"/>
                </a:cubicBezTo>
                <a:close/>
                <a:moveTo>
                  <a:pt x="5149151" y="5338579"/>
                </a:moveTo>
                <a:cubicBezTo>
                  <a:pt x="5195771" y="5338579"/>
                  <a:pt x="5233563" y="5376372"/>
                  <a:pt x="5233563" y="5422991"/>
                </a:cubicBezTo>
                <a:cubicBezTo>
                  <a:pt x="5233563" y="5469611"/>
                  <a:pt x="5195771" y="5507404"/>
                  <a:pt x="5149151" y="5507404"/>
                </a:cubicBezTo>
                <a:cubicBezTo>
                  <a:pt x="5102531" y="5507404"/>
                  <a:pt x="5064739" y="5469611"/>
                  <a:pt x="5064739" y="5422991"/>
                </a:cubicBezTo>
                <a:cubicBezTo>
                  <a:pt x="5064739" y="5376372"/>
                  <a:pt x="5102531" y="5338579"/>
                  <a:pt x="5149151" y="5338579"/>
                </a:cubicBezTo>
                <a:close/>
                <a:moveTo>
                  <a:pt x="4811502" y="5338579"/>
                </a:moveTo>
                <a:cubicBezTo>
                  <a:pt x="4858121" y="5338579"/>
                  <a:pt x="4895914" y="5376372"/>
                  <a:pt x="4895914" y="5422991"/>
                </a:cubicBezTo>
                <a:cubicBezTo>
                  <a:pt x="4895914" y="5469611"/>
                  <a:pt x="4858121" y="5507404"/>
                  <a:pt x="4811502" y="5507404"/>
                </a:cubicBezTo>
                <a:cubicBezTo>
                  <a:pt x="4764881" y="5507404"/>
                  <a:pt x="4727090" y="5469611"/>
                  <a:pt x="4727090" y="5422991"/>
                </a:cubicBezTo>
                <a:cubicBezTo>
                  <a:pt x="4727090" y="5376372"/>
                  <a:pt x="4764881" y="5338579"/>
                  <a:pt x="4811502" y="5338579"/>
                </a:cubicBezTo>
                <a:close/>
                <a:moveTo>
                  <a:pt x="4473853" y="5338579"/>
                </a:moveTo>
                <a:cubicBezTo>
                  <a:pt x="4520473" y="5338579"/>
                  <a:pt x="4558265" y="5376372"/>
                  <a:pt x="4558265" y="5422991"/>
                </a:cubicBezTo>
                <a:cubicBezTo>
                  <a:pt x="4558265" y="5469611"/>
                  <a:pt x="4520473" y="5507404"/>
                  <a:pt x="4473853" y="5507404"/>
                </a:cubicBezTo>
                <a:cubicBezTo>
                  <a:pt x="4427232" y="5507404"/>
                  <a:pt x="4389440" y="5469611"/>
                  <a:pt x="4389440" y="5422991"/>
                </a:cubicBezTo>
                <a:cubicBezTo>
                  <a:pt x="4389440" y="5376372"/>
                  <a:pt x="4427232" y="5338579"/>
                  <a:pt x="4473853" y="5338579"/>
                </a:cubicBezTo>
                <a:close/>
                <a:moveTo>
                  <a:pt x="4136203" y="5338579"/>
                </a:moveTo>
                <a:cubicBezTo>
                  <a:pt x="4182823" y="5338579"/>
                  <a:pt x="4220615" y="5376372"/>
                  <a:pt x="4220615" y="5422991"/>
                </a:cubicBezTo>
                <a:cubicBezTo>
                  <a:pt x="4220615" y="5469611"/>
                  <a:pt x="4182823" y="5507404"/>
                  <a:pt x="4136203" y="5507404"/>
                </a:cubicBezTo>
                <a:cubicBezTo>
                  <a:pt x="4089584" y="5507404"/>
                  <a:pt x="4051791" y="5469611"/>
                  <a:pt x="4051791" y="5422991"/>
                </a:cubicBezTo>
                <a:cubicBezTo>
                  <a:pt x="4051791" y="5376372"/>
                  <a:pt x="4089584" y="5338579"/>
                  <a:pt x="4136203" y="5338579"/>
                </a:cubicBezTo>
                <a:close/>
                <a:moveTo>
                  <a:pt x="3798554" y="5338579"/>
                </a:moveTo>
                <a:cubicBezTo>
                  <a:pt x="3845174" y="5338579"/>
                  <a:pt x="3882966" y="5376372"/>
                  <a:pt x="3882966" y="5422991"/>
                </a:cubicBezTo>
                <a:cubicBezTo>
                  <a:pt x="3882966" y="5469611"/>
                  <a:pt x="3845174" y="5507404"/>
                  <a:pt x="3798554" y="5507404"/>
                </a:cubicBezTo>
                <a:cubicBezTo>
                  <a:pt x="3751934" y="5507404"/>
                  <a:pt x="3714142" y="5469611"/>
                  <a:pt x="3714142" y="5422991"/>
                </a:cubicBezTo>
                <a:cubicBezTo>
                  <a:pt x="3714142" y="5376372"/>
                  <a:pt x="3751934" y="5338579"/>
                  <a:pt x="3798554" y="5338579"/>
                </a:cubicBezTo>
                <a:close/>
                <a:moveTo>
                  <a:pt x="3460905" y="5338579"/>
                </a:moveTo>
                <a:cubicBezTo>
                  <a:pt x="3507525" y="5338579"/>
                  <a:pt x="3545317" y="5376372"/>
                  <a:pt x="3545317" y="5422991"/>
                </a:cubicBezTo>
                <a:cubicBezTo>
                  <a:pt x="3545317" y="5469611"/>
                  <a:pt x="3507525" y="5507404"/>
                  <a:pt x="3460905" y="5507404"/>
                </a:cubicBezTo>
                <a:cubicBezTo>
                  <a:pt x="3414284" y="5507404"/>
                  <a:pt x="3376493" y="5469611"/>
                  <a:pt x="3376493" y="5422991"/>
                </a:cubicBezTo>
                <a:cubicBezTo>
                  <a:pt x="3376493" y="5376372"/>
                  <a:pt x="3414284" y="5338579"/>
                  <a:pt x="3460905" y="5338579"/>
                </a:cubicBezTo>
                <a:close/>
                <a:moveTo>
                  <a:pt x="3123255" y="5338579"/>
                </a:moveTo>
                <a:cubicBezTo>
                  <a:pt x="3169876" y="5338579"/>
                  <a:pt x="3207668" y="5376372"/>
                  <a:pt x="3207668" y="5422991"/>
                </a:cubicBezTo>
                <a:cubicBezTo>
                  <a:pt x="3207668" y="5469611"/>
                  <a:pt x="3169876" y="5507404"/>
                  <a:pt x="3123255" y="5507404"/>
                </a:cubicBezTo>
                <a:cubicBezTo>
                  <a:pt x="3076636" y="5507404"/>
                  <a:pt x="3038843" y="5469611"/>
                  <a:pt x="3038843" y="5422991"/>
                </a:cubicBezTo>
                <a:cubicBezTo>
                  <a:pt x="3038843" y="5376372"/>
                  <a:pt x="3076636" y="5338579"/>
                  <a:pt x="3123255" y="5338579"/>
                </a:cubicBezTo>
                <a:close/>
                <a:moveTo>
                  <a:pt x="2785607" y="5338579"/>
                </a:moveTo>
                <a:cubicBezTo>
                  <a:pt x="2832226" y="5338579"/>
                  <a:pt x="2870019" y="5376372"/>
                  <a:pt x="2870019" y="5422991"/>
                </a:cubicBezTo>
                <a:cubicBezTo>
                  <a:pt x="2870019" y="5469611"/>
                  <a:pt x="2832226" y="5507404"/>
                  <a:pt x="2785607" y="5507404"/>
                </a:cubicBezTo>
                <a:cubicBezTo>
                  <a:pt x="2738986" y="5507404"/>
                  <a:pt x="2701195" y="5469611"/>
                  <a:pt x="2701195" y="5422991"/>
                </a:cubicBezTo>
                <a:cubicBezTo>
                  <a:pt x="2701195" y="5376372"/>
                  <a:pt x="2738986" y="5338579"/>
                  <a:pt x="2785607" y="5338579"/>
                </a:cubicBezTo>
                <a:close/>
                <a:moveTo>
                  <a:pt x="2447957" y="5338579"/>
                </a:moveTo>
                <a:cubicBezTo>
                  <a:pt x="2494578" y="5338579"/>
                  <a:pt x="2532369" y="5376372"/>
                  <a:pt x="2532369" y="5422991"/>
                </a:cubicBezTo>
                <a:cubicBezTo>
                  <a:pt x="2532369" y="5469611"/>
                  <a:pt x="2494578" y="5507404"/>
                  <a:pt x="2447957" y="5507404"/>
                </a:cubicBezTo>
                <a:cubicBezTo>
                  <a:pt x="2401337" y="5507404"/>
                  <a:pt x="2363545" y="5469611"/>
                  <a:pt x="2363545" y="5422991"/>
                </a:cubicBezTo>
                <a:cubicBezTo>
                  <a:pt x="2363545" y="5376372"/>
                  <a:pt x="2401337" y="5338579"/>
                  <a:pt x="2447957" y="5338579"/>
                </a:cubicBezTo>
                <a:close/>
                <a:moveTo>
                  <a:pt x="2110308" y="5338579"/>
                </a:moveTo>
                <a:cubicBezTo>
                  <a:pt x="2156928" y="5338579"/>
                  <a:pt x="2194721" y="5376372"/>
                  <a:pt x="2194721" y="5422991"/>
                </a:cubicBezTo>
                <a:cubicBezTo>
                  <a:pt x="2194721" y="5469611"/>
                  <a:pt x="2156928" y="5507404"/>
                  <a:pt x="2110308" y="5507404"/>
                </a:cubicBezTo>
                <a:cubicBezTo>
                  <a:pt x="2063688" y="5507404"/>
                  <a:pt x="2025896" y="5469611"/>
                  <a:pt x="2025896" y="5422991"/>
                </a:cubicBezTo>
                <a:cubicBezTo>
                  <a:pt x="2025896" y="5376372"/>
                  <a:pt x="2063688" y="5338579"/>
                  <a:pt x="2110308" y="5338579"/>
                </a:cubicBezTo>
                <a:close/>
                <a:moveTo>
                  <a:pt x="1772659" y="5338579"/>
                </a:moveTo>
                <a:cubicBezTo>
                  <a:pt x="1819278" y="5338579"/>
                  <a:pt x="1857071" y="5376372"/>
                  <a:pt x="1857071" y="5422991"/>
                </a:cubicBezTo>
                <a:cubicBezTo>
                  <a:pt x="1857071" y="5469611"/>
                  <a:pt x="1819278" y="5507404"/>
                  <a:pt x="1772659" y="5507404"/>
                </a:cubicBezTo>
                <a:cubicBezTo>
                  <a:pt x="1726039" y="5507404"/>
                  <a:pt x="1688247" y="5469611"/>
                  <a:pt x="1688247" y="5422991"/>
                </a:cubicBezTo>
                <a:cubicBezTo>
                  <a:pt x="1688247" y="5376372"/>
                  <a:pt x="1726039" y="5338579"/>
                  <a:pt x="1772659" y="5338579"/>
                </a:cubicBezTo>
                <a:close/>
                <a:moveTo>
                  <a:pt x="1435014" y="5338579"/>
                </a:moveTo>
                <a:cubicBezTo>
                  <a:pt x="1481630" y="5338579"/>
                  <a:pt x="1519422" y="5376372"/>
                  <a:pt x="1519422" y="5422991"/>
                </a:cubicBezTo>
                <a:cubicBezTo>
                  <a:pt x="1519422" y="5469611"/>
                  <a:pt x="1481630" y="5507404"/>
                  <a:pt x="1435014" y="5507404"/>
                </a:cubicBezTo>
                <a:cubicBezTo>
                  <a:pt x="1388389" y="5507404"/>
                  <a:pt x="1350601" y="5469611"/>
                  <a:pt x="1350601" y="5422991"/>
                </a:cubicBezTo>
                <a:cubicBezTo>
                  <a:pt x="1350601" y="5376372"/>
                  <a:pt x="1388389" y="5338579"/>
                  <a:pt x="1435014" y="5338579"/>
                </a:cubicBezTo>
                <a:close/>
                <a:moveTo>
                  <a:pt x="1097361" y="5338579"/>
                </a:moveTo>
                <a:cubicBezTo>
                  <a:pt x="1143985" y="5338579"/>
                  <a:pt x="1181773" y="5376372"/>
                  <a:pt x="1181773" y="5422991"/>
                </a:cubicBezTo>
                <a:cubicBezTo>
                  <a:pt x="1181773" y="5469611"/>
                  <a:pt x="1143985" y="5507404"/>
                  <a:pt x="1097361" y="5507404"/>
                </a:cubicBezTo>
                <a:cubicBezTo>
                  <a:pt x="1050741" y="5507404"/>
                  <a:pt x="1012948" y="5469611"/>
                  <a:pt x="1012948" y="5422991"/>
                </a:cubicBezTo>
                <a:cubicBezTo>
                  <a:pt x="1012948" y="5376372"/>
                  <a:pt x="1050741" y="5338579"/>
                  <a:pt x="1097361" y="5338579"/>
                </a:cubicBezTo>
                <a:close/>
                <a:moveTo>
                  <a:pt x="759711" y="5338579"/>
                </a:moveTo>
                <a:cubicBezTo>
                  <a:pt x="806331" y="5338579"/>
                  <a:pt x="844124" y="5376372"/>
                  <a:pt x="844124" y="5422991"/>
                </a:cubicBezTo>
                <a:cubicBezTo>
                  <a:pt x="844124" y="5469611"/>
                  <a:pt x="806331" y="5507404"/>
                  <a:pt x="759711" y="5507404"/>
                </a:cubicBezTo>
                <a:cubicBezTo>
                  <a:pt x="713096" y="5507404"/>
                  <a:pt x="675299" y="5469611"/>
                  <a:pt x="675299" y="5422991"/>
                </a:cubicBezTo>
                <a:cubicBezTo>
                  <a:pt x="675299" y="5376372"/>
                  <a:pt x="713096" y="5338579"/>
                  <a:pt x="759711" y="5338579"/>
                </a:cubicBezTo>
                <a:close/>
                <a:moveTo>
                  <a:pt x="422066" y="5338579"/>
                </a:moveTo>
                <a:cubicBezTo>
                  <a:pt x="468682" y="5338579"/>
                  <a:pt x="506480" y="5376372"/>
                  <a:pt x="506480" y="5422991"/>
                </a:cubicBezTo>
                <a:cubicBezTo>
                  <a:pt x="506480" y="5469611"/>
                  <a:pt x="468682" y="5507404"/>
                  <a:pt x="422066" y="5507404"/>
                </a:cubicBezTo>
                <a:cubicBezTo>
                  <a:pt x="375442" y="5507404"/>
                  <a:pt x="337653" y="5469611"/>
                  <a:pt x="337653" y="5422991"/>
                </a:cubicBezTo>
                <a:cubicBezTo>
                  <a:pt x="337653" y="5376372"/>
                  <a:pt x="375442" y="5338579"/>
                  <a:pt x="422066" y="5338579"/>
                </a:cubicBezTo>
                <a:close/>
                <a:moveTo>
                  <a:pt x="84412" y="5338579"/>
                </a:moveTo>
                <a:cubicBezTo>
                  <a:pt x="131037" y="5338579"/>
                  <a:pt x="168826" y="5376372"/>
                  <a:pt x="168826" y="5422991"/>
                </a:cubicBezTo>
                <a:cubicBezTo>
                  <a:pt x="168826" y="5469611"/>
                  <a:pt x="131037" y="5507404"/>
                  <a:pt x="84412" y="5507404"/>
                </a:cubicBezTo>
                <a:cubicBezTo>
                  <a:pt x="37793" y="5507404"/>
                  <a:pt x="0" y="5469611"/>
                  <a:pt x="0" y="5422991"/>
                </a:cubicBezTo>
                <a:cubicBezTo>
                  <a:pt x="0" y="5376372"/>
                  <a:pt x="37793" y="5338579"/>
                  <a:pt x="84412" y="5338579"/>
                </a:cubicBezTo>
                <a:close/>
                <a:moveTo>
                  <a:pt x="7850345" y="5000930"/>
                </a:moveTo>
                <a:cubicBezTo>
                  <a:pt x="7896964" y="5000930"/>
                  <a:pt x="7934757" y="5038722"/>
                  <a:pt x="7934757" y="5085342"/>
                </a:cubicBezTo>
                <a:cubicBezTo>
                  <a:pt x="7934757" y="5131962"/>
                  <a:pt x="7896964" y="5169754"/>
                  <a:pt x="7850345" y="5169754"/>
                </a:cubicBezTo>
                <a:cubicBezTo>
                  <a:pt x="7803725" y="5169754"/>
                  <a:pt x="7765933" y="5131962"/>
                  <a:pt x="7765933" y="5085342"/>
                </a:cubicBezTo>
                <a:cubicBezTo>
                  <a:pt x="7765933" y="5038722"/>
                  <a:pt x="7803725" y="5000930"/>
                  <a:pt x="7850345" y="5000930"/>
                </a:cubicBezTo>
                <a:close/>
                <a:moveTo>
                  <a:pt x="7512695" y="5000930"/>
                </a:moveTo>
                <a:cubicBezTo>
                  <a:pt x="7559315" y="5000930"/>
                  <a:pt x="7597109" y="5038722"/>
                  <a:pt x="7597109" y="5085342"/>
                </a:cubicBezTo>
                <a:cubicBezTo>
                  <a:pt x="7597109" y="5131962"/>
                  <a:pt x="7559315" y="5169754"/>
                  <a:pt x="7512695" y="5169754"/>
                </a:cubicBezTo>
                <a:cubicBezTo>
                  <a:pt x="7466075" y="5169754"/>
                  <a:pt x="7428283" y="5131962"/>
                  <a:pt x="7428283" y="5085342"/>
                </a:cubicBezTo>
                <a:cubicBezTo>
                  <a:pt x="7428283" y="5038722"/>
                  <a:pt x="7466075" y="5000930"/>
                  <a:pt x="7512695" y="5000930"/>
                </a:cubicBezTo>
                <a:close/>
                <a:moveTo>
                  <a:pt x="7175045" y="5000930"/>
                </a:moveTo>
                <a:cubicBezTo>
                  <a:pt x="7221666" y="5000930"/>
                  <a:pt x="7259458" y="5038722"/>
                  <a:pt x="7259458" y="5085342"/>
                </a:cubicBezTo>
                <a:cubicBezTo>
                  <a:pt x="7259458" y="5131962"/>
                  <a:pt x="7221666" y="5169754"/>
                  <a:pt x="7175045" y="5169754"/>
                </a:cubicBezTo>
                <a:cubicBezTo>
                  <a:pt x="7128427" y="5169754"/>
                  <a:pt x="7090633" y="5131962"/>
                  <a:pt x="7090633" y="5085342"/>
                </a:cubicBezTo>
                <a:cubicBezTo>
                  <a:pt x="7090633" y="5038722"/>
                  <a:pt x="7128427" y="5000930"/>
                  <a:pt x="7175045" y="5000930"/>
                </a:cubicBezTo>
                <a:close/>
                <a:moveTo>
                  <a:pt x="6837397" y="5000930"/>
                </a:moveTo>
                <a:cubicBezTo>
                  <a:pt x="6884017" y="5000930"/>
                  <a:pt x="6921809" y="5038722"/>
                  <a:pt x="6921809" y="5085342"/>
                </a:cubicBezTo>
                <a:cubicBezTo>
                  <a:pt x="6921809" y="5131962"/>
                  <a:pt x="6884017" y="5169754"/>
                  <a:pt x="6837397" y="5169754"/>
                </a:cubicBezTo>
                <a:cubicBezTo>
                  <a:pt x="6790777" y="5169754"/>
                  <a:pt x="6752985" y="5131962"/>
                  <a:pt x="6752985" y="5085342"/>
                </a:cubicBezTo>
                <a:cubicBezTo>
                  <a:pt x="6752985" y="5038722"/>
                  <a:pt x="6790777" y="5000930"/>
                  <a:pt x="6837397" y="5000930"/>
                </a:cubicBezTo>
                <a:close/>
                <a:moveTo>
                  <a:pt x="6499747" y="5000930"/>
                </a:moveTo>
                <a:cubicBezTo>
                  <a:pt x="6546368" y="5000930"/>
                  <a:pt x="6584161" y="5038722"/>
                  <a:pt x="6584161" y="5085342"/>
                </a:cubicBezTo>
                <a:cubicBezTo>
                  <a:pt x="6584161" y="5131962"/>
                  <a:pt x="6546368" y="5169754"/>
                  <a:pt x="6499747" y="5169754"/>
                </a:cubicBezTo>
                <a:cubicBezTo>
                  <a:pt x="6453127" y="5169754"/>
                  <a:pt x="6415335" y="5131962"/>
                  <a:pt x="6415335" y="5085342"/>
                </a:cubicBezTo>
                <a:cubicBezTo>
                  <a:pt x="6415335" y="5038722"/>
                  <a:pt x="6453127" y="5000930"/>
                  <a:pt x="6499747" y="5000930"/>
                </a:cubicBezTo>
                <a:close/>
                <a:moveTo>
                  <a:pt x="6162098" y="5000930"/>
                </a:moveTo>
                <a:cubicBezTo>
                  <a:pt x="6208719" y="5000930"/>
                  <a:pt x="6246510" y="5038722"/>
                  <a:pt x="6246510" y="5085342"/>
                </a:cubicBezTo>
                <a:cubicBezTo>
                  <a:pt x="6246510" y="5131962"/>
                  <a:pt x="6208719" y="5169754"/>
                  <a:pt x="6162098" y="5169754"/>
                </a:cubicBezTo>
                <a:cubicBezTo>
                  <a:pt x="6115479" y="5169754"/>
                  <a:pt x="6077686" y="5131962"/>
                  <a:pt x="6077686" y="5085342"/>
                </a:cubicBezTo>
                <a:cubicBezTo>
                  <a:pt x="6077686" y="5038722"/>
                  <a:pt x="6115479" y="5000930"/>
                  <a:pt x="6162098" y="5000930"/>
                </a:cubicBezTo>
                <a:close/>
                <a:moveTo>
                  <a:pt x="5824449" y="5000930"/>
                </a:moveTo>
                <a:cubicBezTo>
                  <a:pt x="5871069" y="5000930"/>
                  <a:pt x="5908861" y="5038722"/>
                  <a:pt x="5908861" y="5085342"/>
                </a:cubicBezTo>
                <a:cubicBezTo>
                  <a:pt x="5908861" y="5131962"/>
                  <a:pt x="5871069" y="5169754"/>
                  <a:pt x="5824449" y="5169754"/>
                </a:cubicBezTo>
                <a:cubicBezTo>
                  <a:pt x="5777829" y="5169754"/>
                  <a:pt x="5740037" y="5131962"/>
                  <a:pt x="5740037" y="5085342"/>
                </a:cubicBezTo>
                <a:cubicBezTo>
                  <a:pt x="5740037" y="5038722"/>
                  <a:pt x="5777829" y="5000930"/>
                  <a:pt x="5824449" y="5000930"/>
                </a:cubicBezTo>
                <a:close/>
                <a:moveTo>
                  <a:pt x="5486800" y="5000930"/>
                </a:moveTo>
                <a:cubicBezTo>
                  <a:pt x="5533421" y="5000930"/>
                  <a:pt x="5571212" y="5038722"/>
                  <a:pt x="5571212" y="5085342"/>
                </a:cubicBezTo>
                <a:cubicBezTo>
                  <a:pt x="5571212" y="5131962"/>
                  <a:pt x="5533421" y="5169754"/>
                  <a:pt x="5486800" y="5169754"/>
                </a:cubicBezTo>
                <a:cubicBezTo>
                  <a:pt x="5440179" y="5169754"/>
                  <a:pt x="5402388" y="5131962"/>
                  <a:pt x="5402388" y="5085342"/>
                </a:cubicBezTo>
                <a:cubicBezTo>
                  <a:pt x="5402388" y="5038722"/>
                  <a:pt x="5440179" y="5000930"/>
                  <a:pt x="5486800" y="5000930"/>
                </a:cubicBezTo>
                <a:close/>
                <a:moveTo>
                  <a:pt x="5149151" y="5000930"/>
                </a:moveTo>
                <a:cubicBezTo>
                  <a:pt x="5195771" y="5000930"/>
                  <a:pt x="5233563" y="5038722"/>
                  <a:pt x="5233563" y="5085342"/>
                </a:cubicBezTo>
                <a:cubicBezTo>
                  <a:pt x="5233563" y="5131962"/>
                  <a:pt x="5195771" y="5169754"/>
                  <a:pt x="5149151" y="5169754"/>
                </a:cubicBezTo>
                <a:cubicBezTo>
                  <a:pt x="5102531" y="5169754"/>
                  <a:pt x="5064739" y="5131962"/>
                  <a:pt x="5064739" y="5085342"/>
                </a:cubicBezTo>
                <a:cubicBezTo>
                  <a:pt x="5064739" y="5038722"/>
                  <a:pt x="5102531" y="5000930"/>
                  <a:pt x="5149151" y="5000930"/>
                </a:cubicBezTo>
                <a:close/>
                <a:moveTo>
                  <a:pt x="4811502" y="5000930"/>
                </a:moveTo>
                <a:cubicBezTo>
                  <a:pt x="4858121" y="5000930"/>
                  <a:pt x="4895914" y="5038722"/>
                  <a:pt x="4895914" y="5085342"/>
                </a:cubicBezTo>
                <a:cubicBezTo>
                  <a:pt x="4895914" y="5131962"/>
                  <a:pt x="4858121" y="5169754"/>
                  <a:pt x="4811502" y="5169754"/>
                </a:cubicBezTo>
                <a:cubicBezTo>
                  <a:pt x="4764881" y="5169754"/>
                  <a:pt x="4727090" y="5131962"/>
                  <a:pt x="4727090" y="5085342"/>
                </a:cubicBezTo>
                <a:cubicBezTo>
                  <a:pt x="4727090" y="5038722"/>
                  <a:pt x="4764881" y="5000930"/>
                  <a:pt x="4811502" y="5000930"/>
                </a:cubicBezTo>
                <a:close/>
                <a:moveTo>
                  <a:pt x="4473853" y="5000930"/>
                </a:moveTo>
                <a:cubicBezTo>
                  <a:pt x="4520473" y="5000930"/>
                  <a:pt x="4558265" y="5038722"/>
                  <a:pt x="4558265" y="5085342"/>
                </a:cubicBezTo>
                <a:cubicBezTo>
                  <a:pt x="4558265" y="5131962"/>
                  <a:pt x="4520473" y="5169754"/>
                  <a:pt x="4473853" y="5169754"/>
                </a:cubicBezTo>
                <a:cubicBezTo>
                  <a:pt x="4427232" y="5169754"/>
                  <a:pt x="4389440" y="5131962"/>
                  <a:pt x="4389440" y="5085342"/>
                </a:cubicBezTo>
                <a:cubicBezTo>
                  <a:pt x="4389440" y="5038722"/>
                  <a:pt x="4427232" y="5000930"/>
                  <a:pt x="4473853" y="5000930"/>
                </a:cubicBezTo>
                <a:close/>
                <a:moveTo>
                  <a:pt x="4136203" y="5000930"/>
                </a:moveTo>
                <a:cubicBezTo>
                  <a:pt x="4182823" y="5000930"/>
                  <a:pt x="4220615" y="5038722"/>
                  <a:pt x="4220615" y="5085342"/>
                </a:cubicBezTo>
                <a:cubicBezTo>
                  <a:pt x="4220615" y="5131962"/>
                  <a:pt x="4182823" y="5169754"/>
                  <a:pt x="4136203" y="5169754"/>
                </a:cubicBezTo>
                <a:cubicBezTo>
                  <a:pt x="4089584" y="5169754"/>
                  <a:pt x="4051791" y="5131962"/>
                  <a:pt x="4051791" y="5085342"/>
                </a:cubicBezTo>
                <a:cubicBezTo>
                  <a:pt x="4051791" y="5038722"/>
                  <a:pt x="4089584" y="5000930"/>
                  <a:pt x="4136203" y="5000930"/>
                </a:cubicBezTo>
                <a:close/>
                <a:moveTo>
                  <a:pt x="3798554" y="5000930"/>
                </a:moveTo>
                <a:cubicBezTo>
                  <a:pt x="3845174" y="5000930"/>
                  <a:pt x="3882966" y="5038722"/>
                  <a:pt x="3882966" y="5085342"/>
                </a:cubicBezTo>
                <a:cubicBezTo>
                  <a:pt x="3882966" y="5131962"/>
                  <a:pt x="3845174" y="5169754"/>
                  <a:pt x="3798554" y="5169754"/>
                </a:cubicBezTo>
                <a:cubicBezTo>
                  <a:pt x="3751934" y="5169754"/>
                  <a:pt x="3714142" y="5131962"/>
                  <a:pt x="3714142" y="5085342"/>
                </a:cubicBezTo>
                <a:cubicBezTo>
                  <a:pt x="3714142" y="5038722"/>
                  <a:pt x="3751934" y="5000930"/>
                  <a:pt x="3798554" y="5000930"/>
                </a:cubicBezTo>
                <a:close/>
                <a:moveTo>
                  <a:pt x="3460905" y="5000930"/>
                </a:moveTo>
                <a:cubicBezTo>
                  <a:pt x="3507525" y="5000930"/>
                  <a:pt x="3545317" y="5038722"/>
                  <a:pt x="3545317" y="5085342"/>
                </a:cubicBezTo>
                <a:cubicBezTo>
                  <a:pt x="3545317" y="5131962"/>
                  <a:pt x="3507525" y="5169754"/>
                  <a:pt x="3460905" y="5169754"/>
                </a:cubicBezTo>
                <a:cubicBezTo>
                  <a:pt x="3414284" y="5169754"/>
                  <a:pt x="3376493" y="5131962"/>
                  <a:pt x="3376493" y="5085342"/>
                </a:cubicBezTo>
                <a:cubicBezTo>
                  <a:pt x="3376493" y="5038722"/>
                  <a:pt x="3414284" y="5000930"/>
                  <a:pt x="3460905" y="5000930"/>
                </a:cubicBezTo>
                <a:close/>
                <a:moveTo>
                  <a:pt x="3123255" y="5000930"/>
                </a:moveTo>
                <a:cubicBezTo>
                  <a:pt x="3169876" y="5000930"/>
                  <a:pt x="3207668" y="5038722"/>
                  <a:pt x="3207668" y="5085342"/>
                </a:cubicBezTo>
                <a:cubicBezTo>
                  <a:pt x="3207668" y="5131962"/>
                  <a:pt x="3169876" y="5169754"/>
                  <a:pt x="3123255" y="5169754"/>
                </a:cubicBezTo>
                <a:cubicBezTo>
                  <a:pt x="3076636" y="5169754"/>
                  <a:pt x="3038843" y="5131962"/>
                  <a:pt x="3038843" y="5085342"/>
                </a:cubicBezTo>
                <a:cubicBezTo>
                  <a:pt x="3038843" y="5038722"/>
                  <a:pt x="3076636" y="5000930"/>
                  <a:pt x="3123255" y="5000930"/>
                </a:cubicBezTo>
                <a:close/>
                <a:moveTo>
                  <a:pt x="2785607" y="5000930"/>
                </a:moveTo>
                <a:cubicBezTo>
                  <a:pt x="2832226" y="5000930"/>
                  <a:pt x="2870019" y="5038722"/>
                  <a:pt x="2870019" y="5085342"/>
                </a:cubicBezTo>
                <a:cubicBezTo>
                  <a:pt x="2870019" y="5131962"/>
                  <a:pt x="2832226" y="5169754"/>
                  <a:pt x="2785607" y="5169754"/>
                </a:cubicBezTo>
                <a:cubicBezTo>
                  <a:pt x="2738986" y="5169754"/>
                  <a:pt x="2701195" y="5131962"/>
                  <a:pt x="2701195" y="5085342"/>
                </a:cubicBezTo>
                <a:cubicBezTo>
                  <a:pt x="2701195" y="5038722"/>
                  <a:pt x="2738986" y="5000930"/>
                  <a:pt x="2785607" y="5000930"/>
                </a:cubicBezTo>
                <a:close/>
                <a:moveTo>
                  <a:pt x="2447957" y="5000930"/>
                </a:moveTo>
                <a:cubicBezTo>
                  <a:pt x="2494578" y="5000930"/>
                  <a:pt x="2532369" y="5038722"/>
                  <a:pt x="2532369" y="5085342"/>
                </a:cubicBezTo>
                <a:cubicBezTo>
                  <a:pt x="2532369" y="5131962"/>
                  <a:pt x="2494578" y="5169754"/>
                  <a:pt x="2447957" y="5169754"/>
                </a:cubicBezTo>
                <a:cubicBezTo>
                  <a:pt x="2401337" y="5169754"/>
                  <a:pt x="2363545" y="5131962"/>
                  <a:pt x="2363545" y="5085342"/>
                </a:cubicBezTo>
                <a:cubicBezTo>
                  <a:pt x="2363545" y="5038722"/>
                  <a:pt x="2401337" y="5000930"/>
                  <a:pt x="2447957" y="5000930"/>
                </a:cubicBezTo>
                <a:close/>
                <a:moveTo>
                  <a:pt x="2110308" y="5000930"/>
                </a:moveTo>
                <a:cubicBezTo>
                  <a:pt x="2156928" y="5000930"/>
                  <a:pt x="2194721" y="5038722"/>
                  <a:pt x="2194721" y="5085342"/>
                </a:cubicBezTo>
                <a:cubicBezTo>
                  <a:pt x="2194721" y="5131962"/>
                  <a:pt x="2156928" y="5169754"/>
                  <a:pt x="2110308" y="5169754"/>
                </a:cubicBezTo>
                <a:cubicBezTo>
                  <a:pt x="2063688" y="5169754"/>
                  <a:pt x="2025896" y="5131962"/>
                  <a:pt x="2025896" y="5085342"/>
                </a:cubicBezTo>
                <a:cubicBezTo>
                  <a:pt x="2025896" y="5038722"/>
                  <a:pt x="2063688" y="5000930"/>
                  <a:pt x="2110308" y="5000930"/>
                </a:cubicBezTo>
                <a:close/>
                <a:moveTo>
                  <a:pt x="1772659" y="5000930"/>
                </a:moveTo>
                <a:cubicBezTo>
                  <a:pt x="1819278" y="5000930"/>
                  <a:pt x="1857071" y="5038722"/>
                  <a:pt x="1857071" y="5085342"/>
                </a:cubicBezTo>
                <a:cubicBezTo>
                  <a:pt x="1857071" y="5131962"/>
                  <a:pt x="1819278" y="5169754"/>
                  <a:pt x="1772659" y="5169754"/>
                </a:cubicBezTo>
                <a:cubicBezTo>
                  <a:pt x="1726039" y="5169754"/>
                  <a:pt x="1688247" y="5131962"/>
                  <a:pt x="1688247" y="5085342"/>
                </a:cubicBezTo>
                <a:cubicBezTo>
                  <a:pt x="1688247" y="5038722"/>
                  <a:pt x="1726039" y="5000930"/>
                  <a:pt x="1772659" y="5000930"/>
                </a:cubicBezTo>
                <a:close/>
                <a:moveTo>
                  <a:pt x="1435014" y="5000930"/>
                </a:moveTo>
                <a:cubicBezTo>
                  <a:pt x="1481630" y="5000930"/>
                  <a:pt x="1519422" y="5038722"/>
                  <a:pt x="1519422" y="5085342"/>
                </a:cubicBezTo>
                <a:cubicBezTo>
                  <a:pt x="1519422" y="5131962"/>
                  <a:pt x="1481630" y="5169754"/>
                  <a:pt x="1435014" y="5169754"/>
                </a:cubicBezTo>
                <a:cubicBezTo>
                  <a:pt x="1388389" y="5169754"/>
                  <a:pt x="1350601" y="5131962"/>
                  <a:pt x="1350601" y="5085342"/>
                </a:cubicBezTo>
                <a:cubicBezTo>
                  <a:pt x="1350601" y="5038722"/>
                  <a:pt x="1388389" y="5000930"/>
                  <a:pt x="1435014" y="5000930"/>
                </a:cubicBezTo>
                <a:close/>
                <a:moveTo>
                  <a:pt x="1097361" y="5000930"/>
                </a:moveTo>
                <a:cubicBezTo>
                  <a:pt x="1143985" y="5000930"/>
                  <a:pt x="1181773" y="5038722"/>
                  <a:pt x="1181773" y="5085342"/>
                </a:cubicBezTo>
                <a:cubicBezTo>
                  <a:pt x="1181773" y="5131962"/>
                  <a:pt x="1143985" y="5169754"/>
                  <a:pt x="1097361" y="5169754"/>
                </a:cubicBezTo>
                <a:cubicBezTo>
                  <a:pt x="1050741" y="5169754"/>
                  <a:pt x="1012948" y="5131962"/>
                  <a:pt x="1012948" y="5085342"/>
                </a:cubicBezTo>
                <a:cubicBezTo>
                  <a:pt x="1012948" y="5038722"/>
                  <a:pt x="1050741" y="5000930"/>
                  <a:pt x="1097361" y="5000930"/>
                </a:cubicBezTo>
                <a:close/>
                <a:moveTo>
                  <a:pt x="759711" y="5000930"/>
                </a:moveTo>
                <a:cubicBezTo>
                  <a:pt x="806331" y="5000930"/>
                  <a:pt x="844124" y="5038722"/>
                  <a:pt x="844124" y="5085342"/>
                </a:cubicBezTo>
                <a:cubicBezTo>
                  <a:pt x="844124" y="5131962"/>
                  <a:pt x="806331" y="5169754"/>
                  <a:pt x="759711" y="5169754"/>
                </a:cubicBezTo>
                <a:cubicBezTo>
                  <a:pt x="713096" y="5169754"/>
                  <a:pt x="675299" y="5131962"/>
                  <a:pt x="675299" y="5085342"/>
                </a:cubicBezTo>
                <a:cubicBezTo>
                  <a:pt x="675299" y="5038722"/>
                  <a:pt x="713096" y="5000930"/>
                  <a:pt x="759711" y="5000930"/>
                </a:cubicBezTo>
                <a:close/>
                <a:moveTo>
                  <a:pt x="422066" y="5000930"/>
                </a:moveTo>
                <a:cubicBezTo>
                  <a:pt x="468682" y="5000930"/>
                  <a:pt x="506480" y="5038722"/>
                  <a:pt x="506480" y="5085342"/>
                </a:cubicBezTo>
                <a:cubicBezTo>
                  <a:pt x="506480" y="5131962"/>
                  <a:pt x="468682" y="5169754"/>
                  <a:pt x="422066" y="5169754"/>
                </a:cubicBezTo>
                <a:cubicBezTo>
                  <a:pt x="375442" y="5169754"/>
                  <a:pt x="337653" y="5131962"/>
                  <a:pt x="337653" y="5085342"/>
                </a:cubicBezTo>
                <a:cubicBezTo>
                  <a:pt x="337653" y="5038722"/>
                  <a:pt x="375442" y="5000930"/>
                  <a:pt x="422066" y="5000930"/>
                </a:cubicBezTo>
                <a:close/>
                <a:moveTo>
                  <a:pt x="84412" y="5000930"/>
                </a:moveTo>
                <a:cubicBezTo>
                  <a:pt x="131037" y="5000930"/>
                  <a:pt x="168826" y="5038722"/>
                  <a:pt x="168826" y="5085342"/>
                </a:cubicBezTo>
                <a:cubicBezTo>
                  <a:pt x="168826" y="5131962"/>
                  <a:pt x="131037" y="5169754"/>
                  <a:pt x="84412" y="5169754"/>
                </a:cubicBezTo>
                <a:cubicBezTo>
                  <a:pt x="37793" y="5169754"/>
                  <a:pt x="0" y="5131962"/>
                  <a:pt x="0" y="5085342"/>
                </a:cubicBezTo>
                <a:cubicBezTo>
                  <a:pt x="0" y="5038722"/>
                  <a:pt x="37793" y="5000930"/>
                  <a:pt x="84412" y="5000930"/>
                </a:cubicBezTo>
                <a:close/>
                <a:moveTo>
                  <a:pt x="7850345" y="4663281"/>
                </a:moveTo>
                <a:cubicBezTo>
                  <a:pt x="7896964" y="4663281"/>
                  <a:pt x="7934757" y="4701072"/>
                  <a:pt x="7934757" y="4747693"/>
                </a:cubicBezTo>
                <a:cubicBezTo>
                  <a:pt x="7934757" y="4794313"/>
                  <a:pt x="7896964" y="4832105"/>
                  <a:pt x="7850345" y="4832105"/>
                </a:cubicBezTo>
                <a:cubicBezTo>
                  <a:pt x="7803725" y="4832105"/>
                  <a:pt x="7765933" y="4794313"/>
                  <a:pt x="7765933" y="4747693"/>
                </a:cubicBezTo>
                <a:cubicBezTo>
                  <a:pt x="7765933" y="4701072"/>
                  <a:pt x="7803725" y="4663281"/>
                  <a:pt x="7850345" y="4663281"/>
                </a:cubicBezTo>
                <a:close/>
                <a:moveTo>
                  <a:pt x="7512695" y="4663281"/>
                </a:moveTo>
                <a:cubicBezTo>
                  <a:pt x="7559315" y="4663281"/>
                  <a:pt x="7597109" y="4701072"/>
                  <a:pt x="7597109" y="4747693"/>
                </a:cubicBezTo>
                <a:cubicBezTo>
                  <a:pt x="7597109" y="4794313"/>
                  <a:pt x="7559315" y="4832105"/>
                  <a:pt x="7512695" y="4832105"/>
                </a:cubicBezTo>
                <a:cubicBezTo>
                  <a:pt x="7466075" y="4832105"/>
                  <a:pt x="7428283" y="4794313"/>
                  <a:pt x="7428283" y="4747693"/>
                </a:cubicBezTo>
                <a:cubicBezTo>
                  <a:pt x="7428283" y="4701072"/>
                  <a:pt x="7466075" y="4663281"/>
                  <a:pt x="7512695" y="4663281"/>
                </a:cubicBezTo>
                <a:close/>
                <a:moveTo>
                  <a:pt x="7175045" y="4663281"/>
                </a:moveTo>
                <a:cubicBezTo>
                  <a:pt x="7221666" y="4663281"/>
                  <a:pt x="7259458" y="4701072"/>
                  <a:pt x="7259458" y="4747693"/>
                </a:cubicBezTo>
                <a:cubicBezTo>
                  <a:pt x="7259458" y="4794313"/>
                  <a:pt x="7221666" y="4832105"/>
                  <a:pt x="7175045" y="4832105"/>
                </a:cubicBezTo>
                <a:cubicBezTo>
                  <a:pt x="7128427" y="4832105"/>
                  <a:pt x="7090633" y="4794313"/>
                  <a:pt x="7090633" y="4747693"/>
                </a:cubicBezTo>
                <a:cubicBezTo>
                  <a:pt x="7090633" y="4701072"/>
                  <a:pt x="7128427" y="4663281"/>
                  <a:pt x="7175045" y="4663281"/>
                </a:cubicBezTo>
                <a:close/>
                <a:moveTo>
                  <a:pt x="6837397" y="4663281"/>
                </a:moveTo>
                <a:cubicBezTo>
                  <a:pt x="6884017" y="4663281"/>
                  <a:pt x="6921809" y="4701072"/>
                  <a:pt x="6921809" y="4747693"/>
                </a:cubicBezTo>
                <a:cubicBezTo>
                  <a:pt x="6921809" y="4794313"/>
                  <a:pt x="6884017" y="4832105"/>
                  <a:pt x="6837397" y="4832105"/>
                </a:cubicBezTo>
                <a:cubicBezTo>
                  <a:pt x="6790777" y="4832105"/>
                  <a:pt x="6752985" y="4794313"/>
                  <a:pt x="6752985" y="4747693"/>
                </a:cubicBezTo>
                <a:cubicBezTo>
                  <a:pt x="6752985" y="4701072"/>
                  <a:pt x="6790777" y="4663281"/>
                  <a:pt x="6837397" y="4663281"/>
                </a:cubicBezTo>
                <a:close/>
                <a:moveTo>
                  <a:pt x="6499747" y="4663281"/>
                </a:moveTo>
                <a:cubicBezTo>
                  <a:pt x="6546368" y="4663281"/>
                  <a:pt x="6584161" y="4701072"/>
                  <a:pt x="6584161" y="4747693"/>
                </a:cubicBezTo>
                <a:cubicBezTo>
                  <a:pt x="6584161" y="4794313"/>
                  <a:pt x="6546368" y="4832105"/>
                  <a:pt x="6499747" y="4832105"/>
                </a:cubicBezTo>
                <a:cubicBezTo>
                  <a:pt x="6453127" y="4832105"/>
                  <a:pt x="6415335" y="4794313"/>
                  <a:pt x="6415335" y="4747693"/>
                </a:cubicBezTo>
                <a:cubicBezTo>
                  <a:pt x="6415335" y="4701072"/>
                  <a:pt x="6453127" y="4663281"/>
                  <a:pt x="6499747" y="4663281"/>
                </a:cubicBezTo>
                <a:close/>
                <a:moveTo>
                  <a:pt x="6162098" y="4663281"/>
                </a:moveTo>
                <a:cubicBezTo>
                  <a:pt x="6208719" y="4663281"/>
                  <a:pt x="6246510" y="4701072"/>
                  <a:pt x="6246510" y="4747693"/>
                </a:cubicBezTo>
                <a:cubicBezTo>
                  <a:pt x="6246510" y="4794313"/>
                  <a:pt x="6208719" y="4832105"/>
                  <a:pt x="6162098" y="4832105"/>
                </a:cubicBezTo>
                <a:cubicBezTo>
                  <a:pt x="6115479" y="4832105"/>
                  <a:pt x="6077686" y="4794313"/>
                  <a:pt x="6077686" y="4747693"/>
                </a:cubicBezTo>
                <a:cubicBezTo>
                  <a:pt x="6077686" y="4701072"/>
                  <a:pt x="6115479" y="4663281"/>
                  <a:pt x="6162098" y="4663281"/>
                </a:cubicBezTo>
                <a:close/>
                <a:moveTo>
                  <a:pt x="5824449" y="4663281"/>
                </a:moveTo>
                <a:cubicBezTo>
                  <a:pt x="5871069" y="4663281"/>
                  <a:pt x="5908861" y="4701072"/>
                  <a:pt x="5908861" y="4747693"/>
                </a:cubicBezTo>
                <a:cubicBezTo>
                  <a:pt x="5908861" y="4794313"/>
                  <a:pt x="5871069" y="4832105"/>
                  <a:pt x="5824449" y="4832105"/>
                </a:cubicBezTo>
                <a:cubicBezTo>
                  <a:pt x="5777829" y="4832105"/>
                  <a:pt x="5740037" y="4794313"/>
                  <a:pt x="5740037" y="4747693"/>
                </a:cubicBezTo>
                <a:cubicBezTo>
                  <a:pt x="5740037" y="4701072"/>
                  <a:pt x="5777829" y="4663281"/>
                  <a:pt x="5824449" y="4663281"/>
                </a:cubicBezTo>
                <a:close/>
                <a:moveTo>
                  <a:pt x="5486800" y="4663281"/>
                </a:moveTo>
                <a:cubicBezTo>
                  <a:pt x="5533421" y="4663281"/>
                  <a:pt x="5571212" y="4701072"/>
                  <a:pt x="5571212" y="4747693"/>
                </a:cubicBezTo>
                <a:cubicBezTo>
                  <a:pt x="5571212" y="4794313"/>
                  <a:pt x="5533421" y="4832105"/>
                  <a:pt x="5486800" y="4832105"/>
                </a:cubicBezTo>
                <a:cubicBezTo>
                  <a:pt x="5440179" y="4832105"/>
                  <a:pt x="5402388" y="4794313"/>
                  <a:pt x="5402388" y="4747693"/>
                </a:cubicBezTo>
                <a:cubicBezTo>
                  <a:pt x="5402388" y="4701072"/>
                  <a:pt x="5440179" y="4663281"/>
                  <a:pt x="5486800" y="4663281"/>
                </a:cubicBezTo>
                <a:close/>
                <a:moveTo>
                  <a:pt x="5149151" y="4663281"/>
                </a:moveTo>
                <a:cubicBezTo>
                  <a:pt x="5195771" y="4663281"/>
                  <a:pt x="5233563" y="4701072"/>
                  <a:pt x="5233563" y="4747693"/>
                </a:cubicBezTo>
                <a:cubicBezTo>
                  <a:pt x="5233563" y="4794313"/>
                  <a:pt x="5195771" y="4832105"/>
                  <a:pt x="5149151" y="4832105"/>
                </a:cubicBezTo>
                <a:cubicBezTo>
                  <a:pt x="5102531" y="4832105"/>
                  <a:pt x="5064739" y="4794313"/>
                  <a:pt x="5064739" y="4747693"/>
                </a:cubicBezTo>
                <a:cubicBezTo>
                  <a:pt x="5064739" y="4701072"/>
                  <a:pt x="5102531" y="4663281"/>
                  <a:pt x="5149151" y="4663281"/>
                </a:cubicBezTo>
                <a:close/>
                <a:moveTo>
                  <a:pt x="4811502" y="4663281"/>
                </a:moveTo>
                <a:cubicBezTo>
                  <a:pt x="4858121" y="4663281"/>
                  <a:pt x="4895914" y="4701072"/>
                  <a:pt x="4895914" y="4747693"/>
                </a:cubicBezTo>
                <a:cubicBezTo>
                  <a:pt x="4895914" y="4794313"/>
                  <a:pt x="4858121" y="4832105"/>
                  <a:pt x="4811502" y="4832105"/>
                </a:cubicBezTo>
                <a:cubicBezTo>
                  <a:pt x="4764881" y="4832105"/>
                  <a:pt x="4727090" y="4794313"/>
                  <a:pt x="4727090" y="4747693"/>
                </a:cubicBezTo>
                <a:cubicBezTo>
                  <a:pt x="4727090" y="4701072"/>
                  <a:pt x="4764881" y="4663281"/>
                  <a:pt x="4811502" y="4663281"/>
                </a:cubicBezTo>
                <a:close/>
                <a:moveTo>
                  <a:pt x="4473853" y="4663281"/>
                </a:moveTo>
                <a:cubicBezTo>
                  <a:pt x="4520473" y="4663281"/>
                  <a:pt x="4558265" y="4701072"/>
                  <a:pt x="4558265" y="4747693"/>
                </a:cubicBezTo>
                <a:cubicBezTo>
                  <a:pt x="4558265" y="4794313"/>
                  <a:pt x="4520473" y="4832105"/>
                  <a:pt x="4473853" y="4832105"/>
                </a:cubicBezTo>
                <a:cubicBezTo>
                  <a:pt x="4427232" y="4832105"/>
                  <a:pt x="4389440" y="4794313"/>
                  <a:pt x="4389440" y="4747693"/>
                </a:cubicBezTo>
                <a:cubicBezTo>
                  <a:pt x="4389440" y="4701072"/>
                  <a:pt x="4427232" y="4663281"/>
                  <a:pt x="4473853" y="4663281"/>
                </a:cubicBezTo>
                <a:close/>
                <a:moveTo>
                  <a:pt x="4136203" y="4663281"/>
                </a:moveTo>
                <a:cubicBezTo>
                  <a:pt x="4182823" y="4663281"/>
                  <a:pt x="4220615" y="4701072"/>
                  <a:pt x="4220615" y="4747693"/>
                </a:cubicBezTo>
                <a:cubicBezTo>
                  <a:pt x="4220615" y="4794313"/>
                  <a:pt x="4182823" y="4832105"/>
                  <a:pt x="4136203" y="4832105"/>
                </a:cubicBezTo>
                <a:cubicBezTo>
                  <a:pt x="4089584" y="4832105"/>
                  <a:pt x="4051791" y="4794313"/>
                  <a:pt x="4051791" y="4747693"/>
                </a:cubicBezTo>
                <a:cubicBezTo>
                  <a:pt x="4051791" y="4701072"/>
                  <a:pt x="4089584" y="4663281"/>
                  <a:pt x="4136203" y="4663281"/>
                </a:cubicBezTo>
                <a:close/>
                <a:moveTo>
                  <a:pt x="3798554" y="4663281"/>
                </a:moveTo>
                <a:cubicBezTo>
                  <a:pt x="3845174" y="4663281"/>
                  <a:pt x="3882966" y="4701072"/>
                  <a:pt x="3882966" y="4747693"/>
                </a:cubicBezTo>
                <a:cubicBezTo>
                  <a:pt x="3882966" y="4794313"/>
                  <a:pt x="3845174" y="4832105"/>
                  <a:pt x="3798554" y="4832105"/>
                </a:cubicBezTo>
                <a:cubicBezTo>
                  <a:pt x="3751934" y="4832105"/>
                  <a:pt x="3714142" y="4794313"/>
                  <a:pt x="3714142" y="4747693"/>
                </a:cubicBezTo>
                <a:cubicBezTo>
                  <a:pt x="3714142" y="4701072"/>
                  <a:pt x="3751934" y="4663281"/>
                  <a:pt x="3798554" y="4663281"/>
                </a:cubicBezTo>
                <a:close/>
                <a:moveTo>
                  <a:pt x="3460905" y="4663281"/>
                </a:moveTo>
                <a:cubicBezTo>
                  <a:pt x="3507525" y="4663281"/>
                  <a:pt x="3545317" y="4701072"/>
                  <a:pt x="3545317" y="4747693"/>
                </a:cubicBezTo>
                <a:cubicBezTo>
                  <a:pt x="3545317" y="4794313"/>
                  <a:pt x="3507525" y="4832105"/>
                  <a:pt x="3460905" y="4832105"/>
                </a:cubicBezTo>
                <a:cubicBezTo>
                  <a:pt x="3414284" y="4832105"/>
                  <a:pt x="3376493" y="4794313"/>
                  <a:pt x="3376493" y="4747693"/>
                </a:cubicBezTo>
                <a:cubicBezTo>
                  <a:pt x="3376493" y="4701072"/>
                  <a:pt x="3414284" y="4663281"/>
                  <a:pt x="3460905" y="4663281"/>
                </a:cubicBezTo>
                <a:close/>
                <a:moveTo>
                  <a:pt x="3123255" y="4663281"/>
                </a:moveTo>
                <a:cubicBezTo>
                  <a:pt x="3169876" y="4663281"/>
                  <a:pt x="3207668" y="4701072"/>
                  <a:pt x="3207668" y="4747693"/>
                </a:cubicBezTo>
                <a:cubicBezTo>
                  <a:pt x="3207668" y="4794313"/>
                  <a:pt x="3169876" y="4832105"/>
                  <a:pt x="3123255" y="4832105"/>
                </a:cubicBezTo>
                <a:cubicBezTo>
                  <a:pt x="3076636" y="4832105"/>
                  <a:pt x="3038843" y="4794313"/>
                  <a:pt x="3038843" y="4747693"/>
                </a:cubicBezTo>
                <a:cubicBezTo>
                  <a:pt x="3038843" y="4701072"/>
                  <a:pt x="3076636" y="4663281"/>
                  <a:pt x="3123255" y="4663281"/>
                </a:cubicBezTo>
                <a:close/>
                <a:moveTo>
                  <a:pt x="2785607" y="4663281"/>
                </a:moveTo>
                <a:cubicBezTo>
                  <a:pt x="2832226" y="4663281"/>
                  <a:pt x="2870019" y="4701072"/>
                  <a:pt x="2870019" y="4747693"/>
                </a:cubicBezTo>
                <a:cubicBezTo>
                  <a:pt x="2870019" y="4794313"/>
                  <a:pt x="2832226" y="4832105"/>
                  <a:pt x="2785607" y="4832105"/>
                </a:cubicBezTo>
                <a:cubicBezTo>
                  <a:pt x="2738986" y="4832105"/>
                  <a:pt x="2701195" y="4794313"/>
                  <a:pt x="2701195" y="4747693"/>
                </a:cubicBezTo>
                <a:cubicBezTo>
                  <a:pt x="2701195" y="4701072"/>
                  <a:pt x="2738986" y="4663281"/>
                  <a:pt x="2785607" y="4663281"/>
                </a:cubicBezTo>
                <a:close/>
                <a:moveTo>
                  <a:pt x="2447957" y="4663281"/>
                </a:moveTo>
                <a:cubicBezTo>
                  <a:pt x="2494578" y="4663281"/>
                  <a:pt x="2532369" y="4701072"/>
                  <a:pt x="2532369" y="4747693"/>
                </a:cubicBezTo>
                <a:cubicBezTo>
                  <a:pt x="2532369" y="4794313"/>
                  <a:pt x="2494578" y="4832105"/>
                  <a:pt x="2447957" y="4832105"/>
                </a:cubicBezTo>
                <a:cubicBezTo>
                  <a:pt x="2401337" y="4832105"/>
                  <a:pt x="2363545" y="4794313"/>
                  <a:pt x="2363545" y="4747693"/>
                </a:cubicBezTo>
                <a:cubicBezTo>
                  <a:pt x="2363545" y="4701072"/>
                  <a:pt x="2401337" y="4663281"/>
                  <a:pt x="2447957" y="4663281"/>
                </a:cubicBezTo>
                <a:close/>
                <a:moveTo>
                  <a:pt x="2110308" y="4663281"/>
                </a:moveTo>
                <a:cubicBezTo>
                  <a:pt x="2156928" y="4663281"/>
                  <a:pt x="2194721" y="4701072"/>
                  <a:pt x="2194721" y="4747693"/>
                </a:cubicBezTo>
                <a:cubicBezTo>
                  <a:pt x="2194721" y="4794313"/>
                  <a:pt x="2156928" y="4832105"/>
                  <a:pt x="2110308" y="4832105"/>
                </a:cubicBezTo>
                <a:cubicBezTo>
                  <a:pt x="2063688" y="4832105"/>
                  <a:pt x="2025896" y="4794313"/>
                  <a:pt x="2025896" y="4747693"/>
                </a:cubicBezTo>
                <a:cubicBezTo>
                  <a:pt x="2025896" y="4701072"/>
                  <a:pt x="2063688" y="4663281"/>
                  <a:pt x="2110308" y="4663281"/>
                </a:cubicBezTo>
                <a:close/>
                <a:moveTo>
                  <a:pt x="1772659" y="4663281"/>
                </a:moveTo>
                <a:cubicBezTo>
                  <a:pt x="1819278" y="4663281"/>
                  <a:pt x="1857071" y="4701072"/>
                  <a:pt x="1857071" y="4747693"/>
                </a:cubicBezTo>
                <a:cubicBezTo>
                  <a:pt x="1857071" y="4794313"/>
                  <a:pt x="1819278" y="4832105"/>
                  <a:pt x="1772659" y="4832105"/>
                </a:cubicBezTo>
                <a:cubicBezTo>
                  <a:pt x="1726039" y="4832105"/>
                  <a:pt x="1688247" y="4794313"/>
                  <a:pt x="1688247" y="4747693"/>
                </a:cubicBezTo>
                <a:cubicBezTo>
                  <a:pt x="1688247" y="4701072"/>
                  <a:pt x="1726039" y="4663281"/>
                  <a:pt x="1772659" y="4663281"/>
                </a:cubicBezTo>
                <a:close/>
                <a:moveTo>
                  <a:pt x="1435014" y="4663281"/>
                </a:moveTo>
                <a:cubicBezTo>
                  <a:pt x="1481630" y="4663281"/>
                  <a:pt x="1519422" y="4701072"/>
                  <a:pt x="1519422" y="4747693"/>
                </a:cubicBezTo>
                <a:cubicBezTo>
                  <a:pt x="1519422" y="4794313"/>
                  <a:pt x="1481630" y="4832105"/>
                  <a:pt x="1435014" y="4832105"/>
                </a:cubicBezTo>
                <a:cubicBezTo>
                  <a:pt x="1388389" y="4832105"/>
                  <a:pt x="1350601" y="4794313"/>
                  <a:pt x="1350601" y="4747693"/>
                </a:cubicBezTo>
                <a:cubicBezTo>
                  <a:pt x="1350601" y="4701072"/>
                  <a:pt x="1388389" y="4663281"/>
                  <a:pt x="1435014" y="4663281"/>
                </a:cubicBezTo>
                <a:close/>
                <a:moveTo>
                  <a:pt x="1097361" y="4663281"/>
                </a:moveTo>
                <a:cubicBezTo>
                  <a:pt x="1143985" y="4663281"/>
                  <a:pt x="1181773" y="4701072"/>
                  <a:pt x="1181773" y="4747693"/>
                </a:cubicBezTo>
                <a:cubicBezTo>
                  <a:pt x="1181773" y="4794313"/>
                  <a:pt x="1143985" y="4832105"/>
                  <a:pt x="1097361" y="4832105"/>
                </a:cubicBezTo>
                <a:cubicBezTo>
                  <a:pt x="1050741" y="4832105"/>
                  <a:pt x="1012948" y="4794313"/>
                  <a:pt x="1012948" y="4747693"/>
                </a:cubicBezTo>
                <a:cubicBezTo>
                  <a:pt x="1012948" y="4701072"/>
                  <a:pt x="1050741" y="4663281"/>
                  <a:pt x="1097361" y="4663281"/>
                </a:cubicBezTo>
                <a:close/>
                <a:moveTo>
                  <a:pt x="759711" y="4663281"/>
                </a:moveTo>
                <a:cubicBezTo>
                  <a:pt x="806331" y="4663281"/>
                  <a:pt x="844124" y="4701072"/>
                  <a:pt x="844124" y="4747693"/>
                </a:cubicBezTo>
                <a:cubicBezTo>
                  <a:pt x="844124" y="4794313"/>
                  <a:pt x="806331" y="4832105"/>
                  <a:pt x="759711" y="4832105"/>
                </a:cubicBezTo>
                <a:cubicBezTo>
                  <a:pt x="713096" y="4832105"/>
                  <a:pt x="675299" y="4794313"/>
                  <a:pt x="675299" y="4747693"/>
                </a:cubicBezTo>
                <a:cubicBezTo>
                  <a:pt x="675299" y="4701072"/>
                  <a:pt x="713096" y="4663281"/>
                  <a:pt x="759711" y="4663281"/>
                </a:cubicBezTo>
                <a:close/>
                <a:moveTo>
                  <a:pt x="422066" y="4663281"/>
                </a:moveTo>
                <a:cubicBezTo>
                  <a:pt x="468682" y="4663281"/>
                  <a:pt x="506480" y="4701072"/>
                  <a:pt x="506480" y="4747693"/>
                </a:cubicBezTo>
                <a:cubicBezTo>
                  <a:pt x="506480" y="4794313"/>
                  <a:pt x="468682" y="4832105"/>
                  <a:pt x="422066" y="4832105"/>
                </a:cubicBezTo>
                <a:cubicBezTo>
                  <a:pt x="375442" y="4832105"/>
                  <a:pt x="337653" y="4794313"/>
                  <a:pt x="337653" y="4747693"/>
                </a:cubicBezTo>
                <a:cubicBezTo>
                  <a:pt x="337653" y="4701072"/>
                  <a:pt x="375442" y="4663281"/>
                  <a:pt x="422066" y="4663281"/>
                </a:cubicBezTo>
                <a:close/>
                <a:moveTo>
                  <a:pt x="84412" y="4663281"/>
                </a:moveTo>
                <a:cubicBezTo>
                  <a:pt x="131037" y="4663281"/>
                  <a:pt x="168826" y="4701072"/>
                  <a:pt x="168826" y="4747693"/>
                </a:cubicBezTo>
                <a:cubicBezTo>
                  <a:pt x="168826" y="4794313"/>
                  <a:pt x="131037" y="4832105"/>
                  <a:pt x="84412" y="4832105"/>
                </a:cubicBezTo>
                <a:cubicBezTo>
                  <a:pt x="37793" y="4832105"/>
                  <a:pt x="0" y="4794313"/>
                  <a:pt x="0" y="4747693"/>
                </a:cubicBezTo>
                <a:cubicBezTo>
                  <a:pt x="0" y="4701072"/>
                  <a:pt x="37793" y="4663281"/>
                  <a:pt x="84412" y="4663281"/>
                </a:cubicBezTo>
                <a:close/>
                <a:moveTo>
                  <a:pt x="7850345" y="4325631"/>
                </a:moveTo>
                <a:cubicBezTo>
                  <a:pt x="7896964" y="4325631"/>
                  <a:pt x="7934757" y="4363424"/>
                  <a:pt x="7934757" y="4410043"/>
                </a:cubicBezTo>
                <a:cubicBezTo>
                  <a:pt x="7934757" y="4456664"/>
                  <a:pt x="7896964" y="4494455"/>
                  <a:pt x="7850345" y="4494455"/>
                </a:cubicBezTo>
                <a:cubicBezTo>
                  <a:pt x="7803725" y="4494455"/>
                  <a:pt x="7765933" y="4456664"/>
                  <a:pt x="7765933" y="4410043"/>
                </a:cubicBezTo>
                <a:cubicBezTo>
                  <a:pt x="7765933" y="4363424"/>
                  <a:pt x="7803725" y="4325631"/>
                  <a:pt x="7850345" y="4325631"/>
                </a:cubicBezTo>
                <a:close/>
                <a:moveTo>
                  <a:pt x="7512695" y="4325631"/>
                </a:moveTo>
                <a:cubicBezTo>
                  <a:pt x="7559315" y="4325631"/>
                  <a:pt x="7597109" y="4363424"/>
                  <a:pt x="7597109" y="4410043"/>
                </a:cubicBezTo>
                <a:cubicBezTo>
                  <a:pt x="7597109" y="4456664"/>
                  <a:pt x="7559315" y="4494455"/>
                  <a:pt x="7512695" y="4494455"/>
                </a:cubicBezTo>
                <a:cubicBezTo>
                  <a:pt x="7466075" y="4494455"/>
                  <a:pt x="7428283" y="4456664"/>
                  <a:pt x="7428283" y="4410043"/>
                </a:cubicBezTo>
                <a:cubicBezTo>
                  <a:pt x="7428283" y="4363424"/>
                  <a:pt x="7466075" y="4325631"/>
                  <a:pt x="7512695" y="4325631"/>
                </a:cubicBezTo>
                <a:close/>
                <a:moveTo>
                  <a:pt x="7175045" y="4325631"/>
                </a:moveTo>
                <a:cubicBezTo>
                  <a:pt x="7221666" y="4325631"/>
                  <a:pt x="7259458" y="4363424"/>
                  <a:pt x="7259458" y="4410043"/>
                </a:cubicBezTo>
                <a:cubicBezTo>
                  <a:pt x="7259458" y="4456664"/>
                  <a:pt x="7221666" y="4494455"/>
                  <a:pt x="7175045" y="4494455"/>
                </a:cubicBezTo>
                <a:cubicBezTo>
                  <a:pt x="7128427" y="4494455"/>
                  <a:pt x="7090633" y="4456664"/>
                  <a:pt x="7090633" y="4410043"/>
                </a:cubicBezTo>
                <a:cubicBezTo>
                  <a:pt x="7090633" y="4363424"/>
                  <a:pt x="7128427" y="4325631"/>
                  <a:pt x="7175045" y="4325631"/>
                </a:cubicBezTo>
                <a:close/>
                <a:moveTo>
                  <a:pt x="6837397" y="4325631"/>
                </a:moveTo>
                <a:cubicBezTo>
                  <a:pt x="6884017" y="4325631"/>
                  <a:pt x="6921809" y="4363424"/>
                  <a:pt x="6921809" y="4410043"/>
                </a:cubicBezTo>
                <a:cubicBezTo>
                  <a:pt x="6921809" y="4456664"/>
                  <a:pt x="6884017" y="4494455"/>
                  <a:pt x="6837397" y="4494455"/>
                </a:cubicBezTo>
                <a:cubicBezTo>
                  <a:pt x="6790777" y="4494455"/>
                  <a:pt x="6752985" y="4456664"/>
                  <a:pt x="6752985" y="4410043"/>
                </a:cubicBezTo>
                <a:cubicBezTo>
                  <a:pt x="6752985" y="4363424"/>
                  <a:pt x="6790777" y="4325631"/>
                  <a:pt x="6837397" y="4325631"/>
                </a:cubicBezTo>
                <a:close/>
                <a:moveTo>
                  <a:pt x="6499747" y="4325631"/>
                </a:moveTo>
                <a:cubicBezTo>
                  <a:pt x="6546368" y="4325631"/>
                  <a:pt x="6584161" y="4363424"/>
                  <a:pt x="6584161" y="4410043"/>
                </a:cubicBezTo>
                <a:cubicBezTo>
                  <a:pt x="6584161" y="4456664"/>
                  <a:pt x="6546368" y="4494455"/>
                  <a:pt x="6499747" y="4494455"/>
                </a:cubicBezTo>
                <a:cubicBezTo>
                  <a:pt x="6453127" y="4494455"/>
                  <a:pt x="6415335" y="4456664"/>
                  <a:pt x="6415335" y="4410043"/>
                </a:cubicBezTo>
                <a:cubicBezTo>
                  <a:pt x="6415335" y="4363424"/>
                  <a:pt x="6453127" y="4325631"/>
                  <a:pt x="6499747" y="4325631"/>
                </a:cubicBezTo>
                <a:close/>
                <a:moveTo>
                  <a:pt x="6162098" y="4325631"/>
                </a:moveTo>
                <a:cubicBezTo>
                  <a:pt x="6208719" y="4325631"/>
                  <a:pt x="6246510" y="4363424"/>
                  <a:pt x="6246510" y="4410043"/>
                </a:cubicBezTo>
                <a:cubicBezTo>
                  <a:pt x="6246510" y="4456664"/>
                  <a:pt x="6208719" y="4494455"/>
                  <a:pt x="6162098" y="4494455"/>
                </a:cubicBezTo>
                <a:cubicBezTo>
                  <a:pt x="6115479" y="4494455"/>
                  <a:pt x="6077686" y="4456664"/>
                  <a:pt x="6077686" y="4410043"/>
                </a:cubicBezTo>
                <a:cubicBezTo>
                  <a:pt x="6077686" y="4363424"/>
                  <a:pt x="6115479" y="4325631"/>
                  <a:pt x="6162098" y="4325631"/>
                </a:cubicBezTo>
                <a:close/>
                <a:moveTo>
                  <a:pt x="5824449" y="4325631"/>
                </a:moveTo>
                <a:cubicBezTo>
                  <a:pt x="5871069" y="4325631"/>
                  <a:pt x="5908861" y="4363424"/>
                  <a:pt x="5908861" y="4410043"/>
                </a:cubicBezTo>
                <a:cubicBezTo>
                  <a:pt x="5908861" y="4456664"/>
                  <a:pt x="5871069" y="4494455"/>
                  <a:pt x="5824449" y="4494455"/>
                </a:cubicBezTo>
                <a:cubicBezTo>
                  <a:pt x="5777829" y="4494455"/>
                  <a:pt x="5740037" y="4456664"/>
                  <a:pt x="5740037" y="4410043"/>
                </a:cubicBezTo>
                <a:cubicBezTo>
                  <a:pt x="5740037" y="4363424"/>
                  <a:pt x="5777829" y="4325631"/>
                  <a:pt x="5824449" y="4325631"/>
                </a:cubicBezTo>
                <a:close/>
                <a:moveTo>
                  <a:pt x="5486800" y="4325631"/>
                </a:moveTo>
                <a:cubicBezTo>
                  <a:pt x="5533421" y="4325631"/>
                  <a:pt x="5571212" y="4363424"/>
                  <a:pt x="5571212" y="4410043"/>
                </a:cubicBezTo>
                <a:cubicBezTo>
                  <a:pt x="5571212" y="4456664"/>
                  <a:pt x="5533421" y="4494455"/>
                  <a:pt x="5486800" y="4494455"/>
                </a:cubicBezTo>
                <a:cubicBezTo>
                  <a:pt x="5440179" y="4494455"/>
                  <a:pt x="5402388" y="4456664"/>
                  <a:pt x="5402388" y="4410043"/>
                </a:cubicBezTo>
                <a:cubicBezTo>
                  <a:pt x="5402388" y="4363424"/>
                  <a:pt x="5440179" y="4325631"/>
                  <a:pt x="5486800" y="4325631"/>
                </a:cubicBezTo>
                <a:close/>
                <a:moveTo>
                  <a:pt x="5149151" y="4325631"/>
                </a:moveTo>
                <a:cubicBezTo>
                  <a:pt x="5195771" y="4325631"/>
                  <a:pt x="5233563" y="4363424"/>
                  <a:pt x="5233563" y="4410043"/>
                </a:cubicBezTo>
                <a:cubicBezTo>
                  <a:pt x="5233563" y="4456664"/>
                  <a:pt x="5195771" y="4494455"/>
                  <a:pt x="5149151" y="4494455"/>
                </a:cubicBezTo>
                <a:cubicBezTo>
                  <a:pt x="5102531" y="4494455"/>
                  <a:pt x="5064739" y="4456664"/>
                  <a:pt x="5064739" y="4410043"/>
                </a:cubicBezTo>
                <a:cubicBezTo>
                  <a:pt x="5064739" y="4363424"/>
                  <a:pt x="5102531" y="4325631"/>
                  <a:pt x="5149151" y="4325631"/>
                </a:cubicBezTo>
                <a:close/>
                <a:moveTo>
                  <a:pt x="4811502" y="4325631"/>
                </a:moveTo>
                <a:cubicBezTo>
                  <a:pt x="4858121" y="4325631"/>
                  <a:pt x="4895914" y="4363424"/>
                  <a:pt x="4895914" y="4410043"/>
                </a:cubicBezTo>
                <a:cubicBezTo>
                  <a:pt x="4895914" y="4456664"/>
                  <a:pt x="4858121" y="4494455"/>
                  <a:pt x="4811502" y="4494455"/>
                </a:cubicBezTo>
                <a:cubicBezTo>
                  <a:pt x="4764881" y="4494455"/>
                  <a:pt x="4727090" y="4456664"/>
                  <a:pt x="4727090" y="4410043"/>
                </a:cubicBezTo>
                <a:cubicBezTo>
                  <a:pt x="4727090" y="4363424"/>
                  <a:pt x="4764881" y="4325631"/>
                  <a:pt x="4811502" y="4325631"/>
                </a:cubicBezTo>
                <a:close/>
                <a:moveTo>
                  <a:pt x="4473853" y="4325631"/>
                </a:moveTo>
                <a:cubicBezTo>
                  <a:pt x="4520473" y="4325631"/>
                  <a:pt x="4558265" y="4363424"/>
                  <a:pt x="4558265" y="4410043"/>
                </a:cubicBezTo>
                <a:cubicBezTo>
                  <a:pt x="4558265" y="4456664"/>
                  <a:pt x="4520473" y="4494455"/>
                  <a:pt x="4473853" y="4494455"/>
                </a:cubicBezTo>
                <a:cubicBezTo>
                  <a:pt x="4427232" y="4494455"/>
                  <a:pt x="4389440" y="4456664"/>
                  <a:pt x="4389440" y="4410043"/>
                </a:cubicBezTo>
                <a:cubicBezTo>
                  <a:pt x="4389440" y="4363424"/>
                  <a:pt x="4427232" y="4325631"/>
                  <a:pt x="4473853" y="4325631"/>
                </a:cubicBezTo>
                <a:close/>
                <a:moveTo>
                  <a:pt x="4136203" y="4325631"/>
                </a:moveTo>
                <a:cubicBezTo>
                  <a:pt x="4182823" y="4325631"/>
                  <a:pt x="4220615" y="4363424"/>
                  <a:pt x="4220615" y="4410043"/>
                </a:cubicBezTo>
                <a:cubicBezTo>
                  <a:pt x="4220615" y="4456664"/>
                  <a:pt x="4182823" y="4494455"/>
                  <a:pt x="4136203" y="4494455"/>
                </a:cubicBezTo>
                <a:cubicBezTo>
                  <a:pt x="4089584" y="4494455"/>
                  <a:pt x="4051791" y="4456664"/>
                  <a:pt x="4051791" y="4410043"/>
                </a:cubicBezTo>
                <a:cubicBezTo>
                  <a:pt x="4051791" y="4363424"/>
                  <a:pt x="4089584" y="4325631"/>
                  <a:pt x="4136203" y="4325631"/>
                </a:cubicBezTo>
                <a:close/>
                <a:moveTo>
                  <a:pt x="3798554" y="4325631"/>
                </a:moveTo>
                <a:cubicBezTo>
                  <a:pt x="3845174" y="4325631"/>
                  <a:pt x="3882966" y="4363424"/>
                  <a:pt x="3882966" y="4410043"/>
                </a:cubicBezTo>
                <a:cubicBezTo>
                  <a:pt x="3882966" y="4456664"/>
                  <a:pt x="3845174" y="4494455"/>
                  <a:pt x="3798554" y="4494455"/>
                </a:cubicBezTo>
                <a:cubicBezTo>
                  <a:pt x="3751934" y="4494455"/>
                  <a:pt x="3714142" y="4456664"/>
                  <a:pt x="3714142" y="4410043"/>
                </a:cubicBezTo>
                <a:cubicBezTo>
                  <a:pt x="3714142" y="4363424"/>
                  <a:pt x="3751934" y="4325631"/>
                  <a:pt x="3798554" y="4325631"/>
                </a:cubicBezTo>
                <a:close/>
                <a:moveTo>
                  <a:pt x="3460905" y="4325631"/>
                </a:moveTo>
                <a:cubicBezTo>
                  <a:pt x="3507525" y="4325631"/>
                  <a:pt x="3545317" y="4363424"/>
                  <a:pt x="3545317" y="4410043"/>
                </a:cubicBezTo>
                <a:cubicBezTo>
                  <a:pt x="3545317" y="4456664"/>
                  <a:pt x="3507525" y="4494455"/>
                  <a:pt x="3460905" y="4494455"/>
                </a:cubicBezTo>
                <a:cubicBezTo>
                  <a:pt x="3414284" y="4494455"/>
                  <a:pt x="3376493" y="4456664"/>
                  <a:pt x="3376493" y="4410043"/>
                </a:cubicBezTo>
                <a:cubicBezTo>
                  <a:pt x="3376493" y="4363424"/>
                  <a:pt x="3414284" y="4325631"/>
                  <a:pt x="3460905" y="4325631"/>
                </a:cubicBezTo>
                <a:close/>
                <a:moveTo>
                  <a:pt x="3123255" y="4325631"/>
                </a:moveTo>
                <a:cubicBezTo>
                  <a:pt x="3169876" y="4325631"/>
                  <a:pt x="3207668" y="4363424"/>
                  <a:pt x="3207668" y="4410043"/>
                </a:cubicBezTo>
                <a:cubicBezTo>
                  <a:pt x="3207668" y="4456664"/>
                  <a:pt x="3169876" y="4494455"/>
                  <a:pt x="3123255" y="4494455"/>
                </a:cubicBezTo>
                <a:cubicBezTo>
                  <a:pt x="3076636" y="4494455"/>
                  <a:pt x="3038843" y="4456664"/>
                  <a:pt x="3038843" y="4410043"/>
                </a:cubicBezTo>
                <a:cubicBezTo>
                  <a:pt x="3038843" y="4363424"/>
                  <a:pt x="3076636" y="4325631"/>
                  <a:pt x="3123255" y="4325631"/>
                </a:cubicBezTo>
                <a:close/>
                <a:moveTo>
                  <a:pt x="2785607" y="4325631"/>
                </a:moveTo>
                <a:cubicBezTo>
                  <a:pt x="2832226" y="4325631"/>
                  <a:pt x="2870019" y="4363424"/>
                  <a:pt x="2870019" y="4410043"/>
                </a:cubicBezTo>
                <a:cubicBezTo>
                  <a:pt x="2870019" y="4456664"/>
                  <a:pt x="2832226" y="4494455"/>
                  <a:pt x="2785607" y="4494455"/>
                </a:cubicBezTo>
                <a:cubicBezTo>
                  <a:pt x="2738986" y="4494455"/>
                  <a:pt x="2701195" y="4456664"/>
                  <a:pt x="2701195" y="4410043"/>
                </a:cubicBezTo>
                <a:cubicBezTo>
                  <a:pt x="2701195" y="4363424"/>
                  <a:pt x="2738986" y="4325631"/>
                  <a:pt x="2785607" y="4325631"/>
                </a:cubicBezTo>
                <a:close/>
                <a:moveTo>
                  <a:pt x="2447957" y="4325631"/>
                </a:moveTo>
                <a:cubicBezTo>
                  <a:pt x="2494578" y="4325631"/>
                  <a:pt x="2532369" y="4363424"/>
                  <a:pt x="2532369" y="4410043"/>
                </a:cubicBezTo>
                <a:cubicBezTo>
                  <a:pt x="2532369" y="4456664"/>
                  <a:pt x="2494578" y="4494455"/>
                  <a:pt x="2447957" y="4494455"/>
                </a:cubicBezTo>
                <a:cubicBezTo>
                  <a:pt x="2401337" y="4494455"/>
                  <a:pt x="2363545" y="4456664"/>
                  <a:pt x="2363545" y="4410043"/>
                </a:cubicBezTo>
                <a:cubicBezTo>
                  <a:pt x="2363545" y="4363424"/>
                  <a:pt x="2401337" y="4325631"/>
                  <a:pt x="2447957" y="4325631"/>
                </a:cubicBezTo>
                <a:close/>
                <a:moveTo>
                  <a:pt x="2110308" y="4325631"/>
                </a:moveTo>
                <a:cubicBezTo>
                  <a:pt x="2156928" y="4325631"/>
                  <a:pt x="2194721" y="4363424"/>
                  <a:pt x="2194721" y="4410043"/>
                </a:cubicBezTo>
                <a:cubicBezTo>
                  <a:pt x="2194721" y="4456664"/>
                  <a:pt x="2156928" y="4494455"/>
                  <a:pt x="2110308" y="4494455"/>
                </a:cubicBezTo>
                <a:cubicBezTo>
                  <a:pt x="2063688" y="4494455"/>
                  <a:pt x="2025896" y="4456664"/>
                  <a:pt x="2025896" y="4410043"/>
                </a:cubicBezTo>
                <a:cubicBezTo>
                  <a:pt x="2025896" y="4363424"/>
                  <a:pt x="2063688" y="4325631"/>
                  <a:pt x="2110308" y="4325631"/>
                </a:cubicBezTo>
                <a:close/>
                <a:moveTo>
                  <a:pt x="1772659" y="4325631"/>
                </a:moveTo>
                <a:cubicBezTo>
                  <a:pt x="1819278" y="4325631"/>
                  <a:pt x="1857071" y="4363424"/>
                  <a:pt x="1857071" y="4410043"/>
                </a:cubicBezTo>
                <a:cubicBezTo>
                  <a:pt x="1857071" y="4456664"/>
                  <a:pt x="1819278" y="4494455"/>
                  <a:pt x="1772659" y="4494455"/>
                </a:cubicBezTo>
                <a:cubicBezTo>
                  <a:pt x="1726039" y="4494455"/>
                  <a:pt x="1688247" y="4456664"/>
                  <a:pt x="1688247" y="4410043"/>
                </a:cubicBezTo>
                <a:cubicBezTo>
                  <a:pt x="1688247" y="4363424"/>
                  <a:pt x="1726039" y="4325631"/>
                  <a:pt x="1772659" y="4325631"/>
                </a:cubicBezTo>
                <a:close/>
                <a:moveTo>
                  <a:pt x="1435014" y="4325631"/>
                </a:moveTo>
                <a:cubicBezTo>
                  <a:pt x="1481630" y="4325631"/>
                  <a:pt x="1519422" y="4363424"/>
                  <a:pt x="1519422" y="4410043"/>
                </a:cubicBezTo>
                <a:cubicBezTo>
                  <a:pt x="1519422" y="4456664"/>
                  <a:pt x="1481630" y="4494455"/>
                  <a:pt x="1435014" y="4494455"/>
                </a:cubicBezTo>
                <a:cubicBezTo>
                  <a:pt x="1388389" y="4494455"/>
                  <a:pt x="1350601" y="4456664"/>
                  <a:pt x="1350601" y="4410043"/>
                </a:cubicBezTo>
                <a:cubicBezTo>
                  <a:pt x="1350601" y="4363424"/>
                  <a:pt x="1388389" y="4325631"/>
                  <a:pt x="1435014" y="4325631"/>
                </a:cubicBezTo>
                <a:close/>
                <a:moveTo>
                  <a:pt x="1097361" y="4325631"/>
                </a:moveTo>
                <a:cubicBezTo>
                  <a:pt x="1143985" y="4325631"/>
                  <a:pt x="1181773" y="4363424"/>
                  <a:pt x="1181773" y="4410043"/>
                </a:cubicBezTo>
                <a:cubicBezTo>
                  <a:pt x="1181773" y="4456664"/>
                  <a:pt x="1143985" y="4494455"/>
                  <a:pt x="1097361" y="4494455"/>
                </a:cubicBezTo>
                <a:cubicBezTo>
                  <a:pt x="1050741" y="4494455"/>
                  <a:pt x="1012948" y="4456664"/>
                  <a:pt x="1012948" y="4410043"/>
                </a:cubicBezTo>
                <a:cubicBezTo>
                  <a:pt x="1012948" y="4363424"/>
                  <a:pt x="1050741" y="4325631"/>
                  <a:pt x="1097361" y="4325631"/>
                </a:cubicBezTo>
                <a:close/>
                <a:moveTo>
                  <a:pt x="759711" y="4325631"/>
                </a:moveTo>
                <a:cubicBezTo>
                  <a:pt x="806331" y="4325631"/>
                  <a:pt x="844124" y="4363424"/>
                  <a:pt x="844124" y="4410043"/>
                </a:cubicBezTo>
                <a:cubicBezTo>
                  <a:pt x="844124" y="4456664"/>
                  <a:pt x="806331" y="4494455"/>
                  <a:pt x="759711" y="4494455"/>
                </a:cubicBezTo>
                <a:cubicBezTo>
                  <a:pt x="713096" y="4494455"/>
                  <a:pt x="675299" y="4456664"/>
                  <a:pt x="675299" y="4410043"/>
                </a:cubicBezTo>
                <a:cubicBezTo>
                  <a:pt x="675299" y="4363424"/>
                  <a:pt x="713096" y="4325631"/>
                  <a:pt x="759711" y="4325631"/>
                </a:cubicBezTo>
                <a:close/>
                <a:moveTo>
                  <a:pt x="422066" y="4325631"/>
                </a:moveTo>
                <a:cubicBezTo>
                  <a:pt x="468682" y="4325631"/>
                  <a:pt x="506480" y="4363424"/>
                  <a:pt x="506480" y="4410043"/>
                </a:cubicBezTo>
                <a:cubicBezTo>
                  <a:pt x="506480" y="4456664"/>
                  <a:pt x="468682" y="4494455"/>
                  <a:pt x="422066" y="4494455"/>
                </a:cubicBezTo>
                <a:cubicBezTo>
                  <a:pt x="375442" y="4494455"/>
                  <a:pt x="337653" y="4456664"/>
                  <a:pt x="337653" y="4410043"/>
                </a:cubicBezTo>
                <a:cubicBezTo>
                  <a:pt x="337653" y="4363424"/>
                  <a:pt x="375442" y="4325631"/>
                  <a:pt x="422066" y="4325631"/>
                </a:cubicBezTo>
                <a:close/>
                <a:moveTo>
                  <a:pt x="84412" y="4325631"/>
                </a:moveTo>
                <a:cubicBezTo>
                  <a:pt x="131037" y="4325631"/>
                  <a:pt x="168826" y="4363424"/>
                  <a:pt x="168826" y="4410043"/>
                </a:cubicBezTo>
                <a:cubicBezTo>
                  <a:pt x="168826" y="4456664"/>
                  <a:pt x="131037" y="4494455"/>
                  <a:pt x="84412" y="4494455"/>
                </a:cubicBezTo>
                <a:cubicBezTo>
                  <a:pt x="37793" y="4494455"/>
                  <a:pt x="0" y="4456664"/>
                  <a:pt x="0" y="4410043"/>
                </a:cubicBezTo>
                <a:cubicBezTo>
                  <a:pt x="0" y="4363424"/>
                  <a:pt x="37793" y="4325631"/>
                  <a:pt x="84412" y="4325631"/>
                </a:cubicBezTo>
                <a:close/>
                <a:moveTo>
                  <a:pt x="7850345" y="3987981"/>
                </a:moveTo>
                <a:cubicBezTo>
                  <a:pt x="7896964" y="3987981"/>
                  <a:pt x="7934757" y="4025774"/>
                  <a:pt x="7934757" y="4072395"/>
                </a:cubicBezTo>
                <a:cubicBezTo>
                  <a:pt x="7934757" y="4119014"/>
                  <a:pt x="7896964" y="4156807"/>
                  <a:pt x="7850345" y="4156807"/>
                </a:cubicBezTo>
                <a:cubicBezTo>
                  <a:pt x="7803725" y="4156807"/>
                  <a:pt x="7765933" y="4119014"/>
                  <a:pt x="7765933" y="4072395"/>
                </a:cubicBezTo>
                <a:cubicBezTo>
                  <a:pt x="7765933" y="4025774"/>
                  <a:pt x="7803725" y="3987981"/>
                  <a:pt x="7850345" y="3987981"/>
                </a:cubicBezTo>
                <a:close/>
                <a:moveTo>
                  <a:pt x="7512695" y="3987981"/>
                </a:moveTo>
                <a:cubicBezTo>
                  <a:pt x="7559315" y="3987981"/>
                  <a:pt x="7597109" y="4025774"/>
                  <a:pt x="7597109" y="4072395"/>
                </a:cubicBezTo>
                <a:cubicBezTo>
                  <a:pt x="7597109" y="4119014"/>
                  <a:pt x="7559315" y="4156807"/>
                  <a:pt x="7512695" y="4156807"/>
                </a:cubicBezTo>
                <a:cubicBezTo>
                  <a:pt x="7466075" y="4156807"/>
                  <a:pt x="7428283" y="4119014"/>
                  <a:pt x="7428283" y="4072395"/>
                </a:cubicBezTo>
                <a:cubicBezTo>
                  <a:pt x="7428283" y="4025774"/>
                  <a:pt x="7466075" y="3987981"/>
                  <a:pt x="7512695" y="3987981"/>
                </a:cubicBezTo>
                <a:close/>
                <a:moveTo>
                  <a:pt x="7175045" y="3987981"/>
                </a:moveTo>
                <a:cubicBezTo>
                  <a:pt x="7221666" y="3987981"/>
                  <a:pt x="7259458" y="4025774"/>
                  <a:pt x="7259458" y="4072395"/>
                </a:cubicBezTo>
                <a:cubicBezTo>
                  <a:pt x="7259458" y="4119014"/>
                  <a:pt x="7221666" y="4156807"/>
                  <a:pt x="7175045" y="4156807"/>
                </a:cubicBezTo>
                <a:cubicBezTo>
                  <a:pt x="7128427" y="4156807"/>
                  <a:pt x="7090633" y="4119014"/>
                  <a:pt x="7090633" y="4072395"/>
                </a:cubicBezTo>
                <a:cubicBezTo>
                  <a:pt x="7090633" y="4025774"/>
                  <a:pt x="7128427" y="3987981"/>
                  <a:pt x="7175045" y="3987981"/>
                </a:cubicBezTo>
                <a:close/>
                <a:moveTo>
                  <a:pt x="6837397" y="3987981"/>
                </a:moveTo>
                <a:cubicBezTo>
                  <a:pt x="6884017" y="3987981"/>
                  <a:pt x="6921809" y="4025774"/>
                  <a:pt x="6921809" y="4072395"/>
                </a:cubicBezTo>
                <a:cubicBezTo>
                  <a:pt x="6921809" y="4119014"/>
                  <a:pt x="6884017" y="4156807"/>
                  <a:pt x="6837397" y="4156807"/>
                </a:cubicBezTo>
                <a:cubicBezTo>
                  <a:pt x="6790777" y="4156807"/>
                  <a:pt x="6752985" y="4119014"/>
                  <a:pt x="6752985" y="4072395"/>
                </a:cubicBezTo>
                <a:cubicBezTo>
                  <a:pt x="6752985" y="4025774"/>
                  <a:pt x="6790777" y="3987981"/>
                  <a:pt x="6837397" y="3987981"/>
                </a:cubicBezTo>
                <a:close/>
                <a:moveTo>
                  <a:pt x="6499747" y="3987981"/>
                </a:moveTo>
                <a:cubicBezTo>
                  <a:pt x="6546368" y="3987981"/>
                  <a:pt x="6584161" y="4025774"/>
                  <a:pt x="6584161" y="4072395"/>
                </a:cubicBezTo>
                <a:cubicBezTo>
                  <a:pt x="6584161" y="4119014"/>
                  <a:pt x="6546368" y="4156807"/>
                  <a:pt x="6499747" y="4156807"/>
                </a:cubicBezTo>
                <a:cubicBezTo>
                  <a:pt x="6453127" y="4156807"/>
                  <a:pt x="6415335" y="4119014"/>
                  <a:pt x="6415335" y="4072395"/>
                </a:cubicBezTo>
                <a:cubicBezTo>
                  <a:pt x="6415335" y="4025774"/>
                  <a:pt x="6453127" y="3987981"/>
                  <a:pt x="6499747" y="3987981"/>
                </a:cubicBezTo>
                <a:close/>
                <a:moveTo>
                  <a:pt x="6162098" y="3987981"/>
                </a:moveTo>
                <a:cubicBezTo>
                  <a:pt x="6208719" y="3987981"/>
                  <a:pt x="6246510" y="4025774"/>
                  <a:pt x="6246510" y="4072395"/>
                </a:cubicBezTo>
                <a:cubicBezTo>
                  <a:pt x="6246510" y="4119014"/>
                  <a:pt x="6208719" y="4156807"/>
                  <a:pt x="6162098" y="4156807"/>
                </a:cubicBezTo>
                <a:cubicBezTo>
                  <a:pt x="6115479" y="4156807"/>
                  <a:pt x="6077686" y="4119014"/>
                  <a:pt x="6077686" y="4072395"/>
                </a:cubicBezTo>
                <a:cubicBezTo>
                  <a:pt x="6077686" y="4025774"/>
                  <a:pt x="6115479" y="3987981"/>
                  <a:pt x="6162098" y="3987981"/>
                </a:cubicBezTo>
                <a:close/>
                <a:moveTo>
                  <a:pt x="5824449" y="3987981"/>
                </a:moveTo>
                <a:cubicBezTo>
                  <a:pt x="5871069" y="3987981"/>
                  <a:pt x="5908861" y="4025774"/>
                  <a:pt x="5908861" y="4072395"/>
                </a:cubicBezTo>
                <a:cubicBezTo>
                  <a:pt x="5908861" y="4119014"/>
                  <a:pt x="5871069" y="4156807"/>
                  <a:pt x="5824449" y="4156807"/>
                </a:cubicBezTo>
                <a:cubicBezTo>
                  <a:pt x="5777829" y="4156807"/>
                  <a:pt x="5740037" y="4119014"/>
                  <a:pt x="5740037" y="4072395"/>
                </a:cubicBezTo>
                <a:cubicBezTo>
                  <a:pt x="5740037" y="4025774"/>
                  <a:pt x="5777829" y="3987981"/>
                  <a:pt x="5824449" y="3987981"/>
                </a:cubicBezTo>
                <a:close/>
                <a:moveTo>
                  <a:pt x="5486800" y="3987981"/>
                </a:moveTo>
                <a:cubicBezTo>
                  <a:pt x="5533421" y="3987981"/>
                  <a:pt x="5571212" y="4025774"/>
                  <a:pt x="5571212" y="4072395"/>
                </a:cubicBezTo>
                <a:cubicBezTo>
                  <a:pt x="5571212" y="4119014"/>
                  <a:pt x="5533421" y="4156807"/>
                  <a:pt x="5486800" y="4156807"/>
                </a:cubicBezTo>
                <a:cubicBezTo>
                  <a:pt x="5440179" y="4156807"/>
                  <a:pt x="5402388" y="4119014"/>
                  <a:pt x="5402388" y="4072395"/>
                </a:cubicBezTo>
                <a:cubicBezTo>
                  <a:pt x="5402388" y="4025774"/>
                  <a:pt x="5440179" y="3987981"/>
                  <a:pt x="5486800" y="3987981"/>
                </a:cubicBezTo>
                <a:close/>
                <a:moveTo>
                  <a:pt x="5149151" y="3987981"/>
                </a:moveTo>
                <a:cubicBezTo>
                  <a:pt x="5195771" y="3987981"/>
                  <a:pt x="5233563" y="4025774"/>
                  <a:pt x="5233563" y="4072395"/>
                </a:cubicBezTo>
                <a:cubicBezTo>
                  <a:pt x="5233563" y="4119014"/>
                  <a:pt x="5195771" y="4156807"/>
                  <a:pt x="5149151" y="4156807"/>
                </a:cubicBezTo>
                <a:cubicBezTo>
                  <a:pt x="5102531" y="4156807"/>
                  <a:pt x="5064739" y="4119014"/>
                  <a:pt x="5064739" y="4072395"/>
                </a:cubicBezTo>
                <a:cubicBezTo>
                  <a:pt x="5064739" y="4025774"/>
                  <a:pt x="5102531" y="3987981"/>
                  <a:pt x="5149151" y="3987981"/>
                </a:cubicBezTo>
                <a:close/>
                <a:moveTo>
                  <a:pt x="4811502" y="3987981"/>
                </a:moveTo>
                <a:cubicBezTo>
                  <a:pt x="4858121" y="3987981"/>
                  <a:pt x="4895914" y="4025774"/>
                  <a:pt x="4895914" y="4072395"/>
                </a:cubicBezTo>
                <a:cubicBezTo>
                  <a:pt x="4895914" y="4119014"/>
                  <a:pt x="4858121" y="4156807"/>
                  <a:pt x="4811502" y="4156807"/>
                </a:cubicBezTo>
                <a:cubicBezTo>
                  <a:pt x="4764881" y="4156807"/>
                  <a:pt x="4727090" y="4119014"/>
                  <a:pt x="4727090" y="4072395"/>
                </a:cubicBezTo>
                <a:cubicBezTo>
                  <a:pt x="4727090" y="4025774"/>
                  <a:pt x="4764881" y="3987981"/>
                  <a:pt x="4811502" y="3987981"/>
                </a:cubicBezTo>
                <a:close/>
                <a:moveTo>
                  <a:pt x="4473853" y="3987981"/>
                </a:moveTo>
                <a:cubicBezTo>
                  <a:pt x="4520473" y="3987981"/>
                  <a:pt x="4558265" y="4025774"/>
                  <a:pt x="4558265" y="4072395"/>
                </a:cubicBezTo>
                <a:cubicBezTo>
                  <a:pt x="4558265" y="4119014"/>
                  <a:pt x="4520473" y="4156807"/>
                  <a:pt x="4473853" y="4156807"/>
                </a:cubicBezTo>
                <a:cubicBezTo>
                  <a:pt x="4427232" y="4156807"/>
                  <a:pt x="4389440" y="4119014"/>
                  <a:pt x="4389440" y="4072395"/>
                </a:cubicBezTo>
                <a:cubicBezTo>
                  <a:pt x="4389440" y="4025774"/>
                  <a:pt x="4427232" y="3987981"/>
                  <a:pt x="4473853" y="3987981"/>
                </a:cubicBezTo>
                <a:close/>
                <a:moveTo>
                  <a:pt x="4136203" y="3987981"/>
                </a:moveTo>
                <a:cubicBezTo>
                  <a:pt x="4182823" y="3987981"/>
                  <a:pt x="4220615" y="4025774"/>
                  <a:pt x="4220615" y="4072395"/>
                </a:cubicBezTo>
                <a:cubicBezTo>
                  <a:pt x="4220615" y="4119014"/>
                  <a:pt x="4182823" y="4156807"/>
                  <a:pt x="4136203" y="4156807"/>
                </a:cubicBezTo>
                <a:cubicBezTo>
                  <a:pt x="4089584" y="4156807"/>
                  <a:pt x="4051791" y="4119014"/>
                  <a:pt x="4051791" y="4072395"/>
                </a:cubicBezTo>
                <a:cubicBezTo>
                  <a:pt x="4051791" y="4025774"/>
                  <a:pt x="4089584" y="3987981"/>
                  <a:pt x="4136203" y="3987981"/>
                </a:cubicBezTo>
                <a:close/>
                <a:moveTo>
                  <a:pt x="3798554" y="3987981"/>
                </a:moveTo>
                <a:cubicBezTo>
                  <a:pt x="3845174" y="3987981"/>
                  <a:pt x="3882966" y="4025774"/>
                  <a:pt x="3882966" y="4072395"/>
                </a:cubicBezTo>
                <a:cubicBezTo>
                  <a:pt x="3882966" y="4119014"/>
                  <a:pt x="3845174" y="4156807"/>
                  <a:pt x="3798554" y="4156807"/>
                </a:cubicBezTo>
                <a:cubicBezTo>
                  <a:pt x="3751934" y="4156807"/>
                  <a:pt x="3714142" y="4119014"/>
                  <a:pt x="3714142" y="4072395"/>
                </a:cubicBezTo>
                <a:cubicBezTo>
                  <a:pt x="3714142" y="4025774"/>
                  <a:pt x="3751934" y="3987981"/>
                  <a:pt x="3798554" y="3987981"/>
                </a:cubicBezTo>
                <a:close/>
                <a:moveTo>
                  <a:pt x="3460905" y="3987981"/>
                </a:moveTo>
                <a:cubicBezTo>
                  <a:pt x="3507525" y="3987981"/>
                  <a:pt x="3545317" y="4025774"/>
                  <a:pt x="3545317" y="4072395"/>
                </a:cubicBezTo>
                <a:cubicBezTo>
                  <a:pt x="3545317" y="4119014"/>
                  <a:pt x="3507525" y="4156807"/>
                  <a:pt x="3460905" y="4156807"/>
                </a:cubicBezTo>
                <a:cubicBezTo>
                  <a:pt x="3414284" y="4156807"/>
                  <a:pt x="3376493" y="4119014"/>
                  <a:pt x="3376493" y="4072395"/>
                </a:cubicBezTo>
                <a:cubicBezTo>
                  <a:pt x="3376493" y="4025774"/>
                  <a:pt x="3414284" y="3987981"/>
                  <a:pt x="3460905" y="3987981"/>
                </a:cubicBezTo>
                <a:close/>
                <a:moveTo>
                  <a:pt x="3123255" y="3987981"/>
                </a:moveTo>
                <a:cubicBezTo>
                  <a:pt x="3169876" y="3987981"/>
                  <a:pt x="3207668" y="4025774"/>
                  <a:pt x="3207668" y="4072395"/>
                </a:cubicBezTo>
                <a:cubicBezTo>
                  <a:pt x="3207668" y="4119014"/>
                  <a:pt x="3169876" y="4156807"/>
                  <a:pt x="3123255" y="4156807"/>
                </a:cubicBezTo>
                <a:cubicBezTo>
                  <a:pt x="3076636" y="4156807"/>
                  <a:pt x="3038843" y="4119014"/>
                  <a:pt x="3038843" y="4072395"/>
                </a:cubicBezTo>
                <a:cubicBezTo>
                  <a:pt x="3038843" y="4025774"/>
                  <a:pt x="3076636" y="3987981"/>
                  <a:pt x="3123255" y="3987981"/>
                </a:cubicBezTo>
                <a:close/>
                <a:moveTo>
                  <a:pt x="2785607" y="3987981"/>
                </a:moveTo>
                <a:cubicBezTo>
                  <a:pt x="2832226" y="3987981"/>
                  <a:pt x="2870019" y="4025774"/>
                  <a:pt x="2870019" y="4072395"/>
                </a:cubicBezTo>
                <a:cubicBezTo>
                  <a:pt x="2870019" y="4119014"/>
                  <a:pt x="2832226" y="4156807"/>
                  <a:pt x="2785607" y="4156807"/>
                </a:cubicBezTo>
                <a:cubicBezTo>
                  <a:pt x="2738986" y="4156807"/>
                  <a:pt x="2701195" y="4119014"/>
                  <a:pt x="2701195" y="4072395"/>
                </a:cubicBezTo>
                <a:cubicBezTo>
                  <a:pt x="2701195" y="4025774"/>
                  <a:pt x="2738986" y="3987981"/>
                  <a:pt x="2785607" y="3987981"/>
                </a:cubicBezTo>
                <a:close/>
                <a:moveTo>
                  <a:pt x="2447957" y="3987981"/>
                </a:moveTo>
                <a:cubicBezTo>
                  <a:pt x="2494578" y="3987981"/>
                  <a:pt x="2532369" y="4025774"/>
                  <a:pt x="2532369" y="4072395"/>
                </a:cubicBezTo>
                <a:cubicBezTo>
                  <a:pt x="2532369" y="4119014"/>
                  <a:pt x="2494578" y="4156807"/>
                  <a:pt x="2447957" y="4156807"/>
                </a:cubicBezTo>
                <a:cubicBezTo>
                  <a:pt x="2401337" y="4156807"/>
                  <a:pt x="2363545" y="4119014"/>
                  <a:pt x="2363545" y="4072395"/>
                </a:cubicBezTo>
                <a:cubicBezTo>
                  <a:pt x="2363545" y="4025774"/>
                  <a:pt x="2401337" y="3987981"/>
                  <a:pt x="2447957" y="3987981"/>
                </a:cubicBezTo>
                <a:close/>
                <a:moveTo>
                  <a:pt x="2110308" y="3987981"/>
                </a:moveTo>
                <a:cubicBezTo>
                  <a:pt x="2156928" y="3987981"/>
                  <a:pt x="2194721" y="4025774"/>
                  <a:pt x="2194721" y="4072395"/>
                </a:cubicBezTo>
                <a:cubicBezTo>
                  <a:pt x="2194721" y="4119014"/>
                  <a:pt x="2156928" y="4156807"/>
                  <a:pt x="2110308" y="4156807"/>
                </a:cubicBezTo>
                <a:cubicBezTo>
                  <a:pt x="2063688" y="4156807"/>
                  <a:pt x="2025896" y="4119014"/>
                  <a:pt x="2025896" y="4072395"/>
                </a:cubicBezTo>
                <a:cubicBezTo>
                  <a:pt x="2025896" y="4025774"/>
                  <a:pt x="2063688" y="3987981"/>
                  <a:pt x="2110308" y="3987981"/>
                </a:cubicBezTo>
                <a:close/>
                <a:moveTo>
                  <a:pt x="1772659" y="3987981"/>
                </a:moveTo>
                <a:cubicBezTo>
                  <a:pt x="1819278" y="3987981"/>
                  <a:pt x="1857071" y="4025774"/>
                  <a:pt x="1857071" y="4072395"/>
                </a:cubicBezTo>
                <a:cubicBezTo>
                  <a:pt x="1857071" y="4119014"/>
                  <a:pt x="1819278" y="4156807"/>
                  <a:pt x="1772659" y="4156807"/>
                </a:cubicBezTo>
                <a:cubicBezTo>
                  <a:pt x="1726039" y="4156807"/>
                  <a:pt x="1688247" y="4119014"/>
                  <a:pt x="1688247" y="4072395"/>
                </a:cubicBezTo>
                <a:cubicBezTo>
                  <a:pt x="1688247" y="4025774"/>
                  <a:pt x="1726039" y="3987981"/>
                  <a:pt x="1772659" y="3987981"/>
                </a:cubicBezTo>
                <a:close/>
                <a:moveTo>
                  <a:pt x="1435014" y="3987981"/>
                </a:moveTo>
                <a:cubicBezTo>
                  <a:pt x="1481630" y="3987981"/>
                  <a:pt x="1519422" y="4025774"/>
                  <a:pt x="1519422" y="4072395"/>
                </a:cubicBezTo>
                <a:cubicBezTo>
                  <a:pt x="1519422" y="4119014"/>
                  <a:pt x="1481630" y="4156807"/>
                  <a:pt x="1435014" y="4156807"/>
                </a:cubicBezTo>
                <a:cubicBezTo>
                  <a:pt x="1388389" y="4156807"/>
                  <a:pt x="1350601" y="4119014"/>
                  <a:pt x="1350601" y="4072395"/>
                </a:cubicBezTo>
                <a:cubicBezTo>
                  <a:pt x="1350601" y="4025774"/>
                  <a:pt x="1388389" y="3987981"/>
                  <a:pt x="1435014" y="3987981"/>
                </a:cubicBezTo>
                <a:close/>
                <a:moveTo>
                  <a:pt x="1097361" y="3987981"/>
                </a:moveTo>
                <a:cubicBezTo>
                  <a:pt x="1143985" y="3987981"/>
                  <a:pt x="1181773" y="4025774"/>
                  <a:pt x="1181773" y="4072395"/>
                </a:cubicBezTo>
                <a:cubicBezTo>
                  <a:pt x="1181773" y="4119014"/>
                  <a:pt x="1143985" y="4156807"/>
                  <a:pt x="1097361" y="4156807"/>
                </a:cubicBezTo>
                <a:cubicBezTo>
                  <a:pt x="1050741" y="4156807"/>
                  <a:pt x="1012948" y="4119014"/>
                  <a:pt x="1012948" y="4072395"/>
                </a:cubicBezTo>
                <a:cubicBezTo>
                  <a:pt x="1012948" y="4025774"/>
                  <a:pt x="1050741" y="3987981"/>
                  <a:pt x="1097361" y="3987981"/>
                </a:cubicBezTo>
                <a:close/>
                <a:moveTo>
                  <a:pt x="759711" y="3987981"/>
                </a:moveTo>
                <a:cubicBezTo>
                  <a:pt x="806331" y="3987981"/>
                  <a:pt x="844124" y="4025774"/>
                  <a:pt x="844124" y="4072395"/>
                </a:cubicBezTo>
                <a:cubicBezTo>
                  <a:pt x="844124" y="4119014"/>
                  <a:pt x="806331" y="4156807"/>
                  <a:pt x="759711" y="4156807"/>
                </a:cubicBezTo>
                <a:cubicBezTo>
                  <a:pt x="713096" y="4156807"/>
                  <a:pt x="675299" y="4119014"/>
                  <a:pt x="675299" y="4072395"/>
                </a:cubicBezTo>
                <a:cubicBezTo>
                  <a:pt x="675299" y="4025774"/>
                  <a:pt x="713096" y="3987981"/>
                  <a:pt x="759711" y="3987981"/>
                </a:cubicBezTo>
                <a:close/>
                <a:moveTo>
                  <a:pt x="422066" y="3987981"/>
                </a:moveTo>
                <a:cubicBezTo>
                  <a:pt x="468682" y="3987981"/>
                  <a:pt x="506480" y="4025774"/>
                  <a:pt x="506480" y="4072395"/>
                </a:cubicBezTo>
                <a:cubicBezTo>
                  <a:pt x="506480" y="4119014"/>
                  <a:pt x="468682" y="4156807"/>
                  <a:pt x="422066" y="4156807"/>
                </a:cubicBezTo>
                <a:cubicBezTo>
                  <a:pt x="375442" y="4156807"/>
                  <a:pt x="337653" y="4119014"/>
                  <a:pt x="337653" y="4072395"/>
                </a:cubicBezTo>
                <a:cubicBezTo>
                  <a:pt x="337653" y="4025774"/>
                  <a:pt x="375442" y="3987981"/>
                  <a:pt x="422066" y="3987981"/>
                </a:cubicBezTo>
                <a:close/>
                <a:moveTo>
                  <a:pt x="84412" y="3987981"/>
                </a:moveTo>
                <a:cubicBezTo>
                  <a:pt x="131037" y="3987981"/>
                  <a:pt x="168826" y="4025774"/>
                  <a:pt x="168826" y="4072395"/>
                </a:cubicBezTo>
                <a:cubicBezTo>
                  <a:pt x="168826" y="4119014"/>
                  <a:pt x="131037" y="4156807"/>
                  <a:pt x="84412" y="4156807"/>
                </a:cubicBezTo>
                <a:cubicBezTo>
                  <a:pt x="37793" y="4156807"/>
                  <a:pt x="0" y="4119014"/>
                  <a:pt x="0" y="4072395"/>
                </a:cubicBezTo>
                <a:cubicBezTo>
                  <a:pt x="0" y="4025774"/>
                  <a:pt x="37793" y="3987981"/>
                  <a:pt x="84412" y="3987981"/>
                </a:cubicBezTo>
                <a:close/>
                <a:moveTo>
                  <a:pt x="7850345" y="3650333"/>
                </a:moveTo>
                <a:cubicBezTo>
                  <a:pt x="7896964" y="3650333"/>
                  <a:pt x="7934757" y="3688125"/>
                  <a:pt x="7934757" y="3734745"/>
                </a:cubicBezTo>
                <a:cubicBezTo>
                  <a:pt x="7934757" y="3781365"/>
                  <a:pt x="7896964" y="3819157"/>
                  <a:pt x="7850345" y="3819157"/>
                </a:cubicBezTo>
                <a:cubicBezTo>
                  <a:pt x="7803725" y="3819157"/>
                  <a:pt x="7765933" y="3781365"/>
                  <a:pt x="7765933" y="3734745"/>
                </a:cubicBezTo>
                <a:cubicBezTo>
                  <a:pt x="7765933" y="3688125"/>
                  <a:pt x="7803725" y="3650333"/>
                  <a:pt x="7850345" y="3650333"/>
                </a:cubicBezTo>
                <a:close/>
                <a:moveTo>
                  <a:pt x="7512695" y="3650333"/>
                </a:moveTo>
                <a:cubicBezTo>
                  <a:pt x="7559315" y="3650333"/>
                  <a:pt x="7597109" y="3688125"/>
                  <a:pt x="7597109" y="3734745"/>
                </a:cubicBezTo>
                <a:cubicBezTo>
                  <a:pt x="7597109" y="3781365"/>
                  <a:pt x="7559315" y="3819157"/>
                  <a:pt x="7512695" y="3819157"/>
                </a:cubicBezTo>
                <a:cubicBezTo>
                  <a:pt x="7466075" y="3819157"/>
                  <a:pt x="7428283" y="3781365"/>
                  <a:pt x="7428283" y="3734745"/>
                </a:cubicBezTo>
                <a:cubicBezTo>
                  <a:pt x="7428283" y="3688125"/>
                  <a:pt x="7466075" y="3650333"/>
                  <a:pt x="7512695" y="3650333"/>
                </a:cubicBezTo>
                <a:close/>
                <a:moveTo>
                  <a:pt x="7175045" y="3650333"/>
                </a:moveTo>
                <a:cubicBezTo>
                  <a:pt x="7221666" y="3650333"/>
                  <a:pt x="7259458" y="3688125"/>
                  <a:pt x="7259458" y="3734745"/>
                </a:cubicBezTo>
                <a:cubicBezTo>
                  <a:pt x="7259458" y="3781365"/>
                  <a:pt x="7221666" y="3819157"/>
                  <a:pt x="7175045" y="3819157"/>
                </a:cubicBezTo>
                <a:cubicBezTo>
                  <a:pt x="7128427" y="3819157"/>
                  <a:pt x="7090633" y="3781365"/>
                  <a:pt x="7090633" y="3734745"/>
                </a:cubicBezTo>
                <a:cubicBezTo>
                  <a:pt x="7090633" y="3688125"/>
                  <a:pt x="7128427" y="3650333"/>
                  <a:pt x="7175045" y="3650333"/>
                </a:cubicBezTo>
                <a:close/>
                <a:moveTo>
                  <a:pt x="6837397" y="3650333"/>
                </a:moveTo>
                <a:cubicBezTo>
                  <a:pt x="6884017" y="3650333"/>
                  <a:pt x="6921809" y="3688125"/>
                  <a:pt x="6921809" y="3734745"/>
                </a:cubicBezTo>
                <a:cubicBezTo>
                  <a:pt x="6921809" y="3781365"/>
                  <a:pt x="6884017" y="3819157"/>
                  <a:pt x="6837397" y="3819157"/>
                </a:cubicBezTo>
                <a:cubicBezTo>
                  <a:pt x="6790777" y="3819157"/>
                  <a:pt x="6752985" y="3781365"/>
                  <a:pt x="6752985" y="3734745"/>
                </a:cubicBezTo>
                <a:cubicBezTo>
                  <a:pt x="6752985" y="3688125"/>
                  <a:pt x="6790777" y="3650333"/>
                  <a:pt x="6837397" y="3650333"/>
                </a:cubicBezTo>
                <a:close/>
                <a:moveTo>
                  <a:pt x="6499747" y="3650333"/>
                </a:moveTo>
                <a:cubicBezTo>
                  <a:pt x="6546368" y="3650333"/>
                  <a:pt x="6584161" y="3688125"/>
                  <a:pt x="6584161" y="3734745"/>
                </a:cubicBezTo>
                <a:cubicBezTo>
                  <a:pt x="6584161" y="3781365"/>
                  <a:pt x="6546368" y="3819157"/>
                  <a:pt x="6499747" y="3819157"/>
                </a:cubicBezTo>
                <a:cubicBezTo>
                  <a:pt x="6453127" y="3819157"/>
                  <a:pt x="6415335" y="3781365"/>
                  <a:pt x="6415335" y="3734745"/>
                </a:cubicBezTo>
                <a:cubicBezTo>
                  <a:pt x="6415335" y="3688125"/>
                  <a:pt x="6453127" y="3650333"/>
                  <a:pt x="6499747" y="3650333"/>
                </a:cubicBezTo>
                <a:close/>
                <a:moveTo>
                  <a:pt x="6162098" y="3650333"/>
                </a:moveTo>
                <a:cubicBezTo>
                  <a:pt x="6208719" y="3650333"/>
                  <a:pt x="6246510" y="3688125"/>
                  <a:pt x="6246510" y="3734745"/>
                </a:cubicBezTo>
                <a:cubicBezTo>
                  <a:pt x="6246510" y="3781365"/>
                  <a:pt x="6208719" y="3819157"/>
                  <a:pt x="6162098" y="3819157"/>
                </a:cubicBezTo>
                <a:cubicBezTo>
                  <a:pt x="6115479" y="3819157"/>
                  <a:pt x="6077686" y="3781365"/>
                  <a:pt x="6077686" y="3734745"/>
                </a:cubicBezTo>
                <a:cubicBezTo>
                  <a:pt x="6077686" y="3688125"/>
                  <a:pt x="6115479" y="3650333"/>
                  <a:pt x="6162098" y="3650333"/>
                </a:cubicBezTo>
                <a:close/>
                <a:moveTo>
                  <a:pt x="5824449" y="3650333"/>
                </a:moveTo>
                <a:cubicBezTo>
                  <a:pt x="5871069" y="3650333"/>
                  <a:pt x="5908861" y="3688125"/>
                  <a:pt x="5908861" y="3734745"/>
                </a:cubicBezTo>
                <a:cubicBezTo>
                  <a:pt x="5908861" y="3781365"/>
                  <a:pt x="5871069" y="3819157"/>
                  <a:pt x="5824449" y="3819157"/>
                </a:cubicBezTo>
                <a:cubicBezTo>
                  <a:pt x="5777829" y="3819157"/>
                  <a:pt x="5740037" y="3781365"/>
                  <a:pt x="5740037" y="3734745"/>
                </a:cubicBezTo>
                <a:cubicBezTo>
                  <a:pt x="5740037" y="3688125"/>
                  <a:pt x="5777829" y="3650333"/>
                  <a:pt x="5824449" y="3650333"/>
                </a:cubicBezTo>
                <a:close/>
                <a:moveTo>
                  <a:pt x="5486800" y="3650333"/>
                </a:moveTo>
                <a:cubicBezTo>
                  <a:pt x="5533421" y="3650333"/>
                  <a:pt x="5571212" y="3688125"/>
                  <a:pt x="5571212" y="3734745"/>
                </a:cubicBezTo>
                <a:cubicBezTo>
                  <a:pt x="5571212" y="3781365"/>
                  <a:pt x="5533421" y="3819157"/>
                  <a:pt x="5486800" y="3819157"/>
                </a:cubicBezTo>
                <a:cubicBezTo>
                  <a:pt x="5440179" y="3819157"/>
                  <a:pt x="5402388" y="3781365"/>
                  <a:pt x="5402388" y="3734745"/>
                </a:cubicBezTo>
                <a:cubicBezTo>
                  <a:pt x="5402388" y="3688125"/>
                  <a:pt x="5440179" y="3650333"/>
                  <a:pt x="5486800" y="3650333"/>
                </a:cubicBezTo>
                <a:close/>
                <a:moveTo>
                  <a:pt x="5149151" y="3650333"/>
                </a:moveTo>
                <a:cubicBezTo>
                  <a:pt x="5195771" y="3650333"/>
                  <a:pt x="5233563" y="3688125"/>
                  <a:pt x="5233563" y="3734745"/>
                </a:cubicBezTo>
                <a:cubicBezTo>
                  <a:pt x="5233563" y="3781365"/>
                  <a:pt x="5195771" y="3819157"/>
                  <a:pt x="5149151" y="3819157"/>
                </a:cubicBezTo>
                <a:cubicBezTo>
                  <a:pt x="5102531" y="3819157"/>
                  <a:pt x="5064739" y="3781365"/>
                  <a:pt x="5064739" y="3734745"/>
                </a:cubicBezTo>
                <a:cubicBezTo>
                  <a:pt x="5064739" y="3688125"/>
                  <a:pt x="5102531" y="3650333"/>
                  <a:pt x="5149151" y="3650333"/>
                </a:cubicBezTo>
                <a:close/>
                <a:moveTo>
                  <a:pt x="4811502" y="3650333"/>
                </a:moveTo>
                <a:cubicBezTo>
                  <a:pt x="4858121" y="3650333"/>
                  <a:pt x="4895914" y="3688125"/>
                  <a:pt x="4895914" y="3734745"/>
                </a:cubicBezTo>
                <a:cubicBezTo>
                  <a:pt x="4895914" y="3781365"/>
                  <a:pt x="4858121" y="3819157"/>
                  <a:pt x="4811502" y="3819157"/>
                </a:cubicBezTo>
                <a:cubicBezTo>
                  <a:pt x="4764881" y="3819157"/>
                  <a:pt x="4727090" y="3781365"/>
                  <a:pt x="4727090" y="3734745"/>
                </a:cubicBezTo>
                <a:cubicBezTo>
                  <a:pt x="4727090" y="3688125"/>
                  <a:pt x="4764881" y="3650333"/>
                  <a:pt x="4811502" y="3650333"/>
                </a:cubicBezTo>
                <a:close/>
                <a:moveTo>
                  <a:pt x="4473853" y="3650333"/>
                </a:moveTo>
                <a:cubicBezTo>
                  <a:pt x="4520473" y="3650333"/>
                  <a:pt x="4558265" y="3688125"/>
                  <a:pt x="4558265" y="3734745"/>
                </a:cubicBezTo>
                <a:cubicBezTo>
                  <a:pt x="4558265" y="3781365"/>
                  <a:pt x="4520473" y="3819157"/>
                  <a:pt x="4473853" y="3819157"/>
                </a:cubicBezTo>
                <a:cubicBezTo>
                  <a:pt x="4427232" y="3819157"/>
                  <a:pt x="4389440" y="3781365"/>
                  <a:pt x="4389440" y="3734745"/>
                </a:cubicBezTo>
                <a:cubicBezTo>
                  <a:pt x="4389440" y="3688125"/>
                  <a:pt x="4427232" y="3650333"/>
                  <a:pt x="4473853" y="3650333"/>
                </a:cubicBezTo>
                <a:close/>
                <a:moveTo>
                  <a:pt x="4136203" y="3650333"/>
                </a:moveTo>
                <a:cubicBezTo>
                  <a:pt x="4182823" y="3650333"/>
                  <a:pt x="4220615" y="3688125"/>
                  <a:pt x="4220615" y="3734745"/>
                </a:cubicBezTo>
                <a:cubicBezTo>
                  <a:pt x="4220615" y="3781365"/>
                  <a:pt x="4182823" y="3819157"/>
                  <a:pt x="4136203" y="3819157"/>
                </a:cubicBezTo>
                <a:cubicBezTo>
                  <a:pt x="4089584" y="3819157"/>
                  <a:pt x="4051791" y="3781365"/>
                  <a:pt x="4051791" y="3734745"/>
                </a:cubicBezTo>
                <a:cubicBezTo>
                  <a:pt x="4051791" y="3688125"/>
                  <a:pt x="4089584" y="3650333"/>
                  <a:pt x="4136203" y="3650333"/>
                </a:cubicBezTo>
                <a:close/>
                <a:moveTo>
                  <a:pt x="3798554" y="3650333"/>
                </a:moveTo>
                <a:cubicBezTo>
                  <a:pt x="3845174" y="3650333"/>
                  <a:pt x="3882966" y="3688125"/>
                  <a:pt x="3882966" y="3734745"/>
                </a:cubicBezTo>
                <a:cubicBezTo>
                  <a:pt x="3882966" y="3781365"/>
                  <a:pt x="3845174" y="3819157"/>
                  <a:pt x="3798554" y="3819157"/>
                </a:cubicBezTo>
                <a:cubicBezTo>
                  <a:pt x="3751934" y="3819157"/>
                  <a:pt x="3714142" y="3781365"/>
                  <a:pt x="3714142" y="3734745"/>
                </a:cubicBezTo>
                <a:cubicBezTo>
                  <a:pt x="3714142" y="3688125"/>
                  <a:pt x="3751934" y="3650333"/>
                  <a:pt x="3798554" y="3650333"/>
                </a:cubicBezTo>
                <a:close/>
                <a:moveTo>
                  <a:pt x="3460905" y="3650333"/>
                </a:moveTo>
                <a:cubicBezTo>
                  <a:pt x="3507525" y="3650333"/>
                  <a:pt x="3545317" y="3688125"/>
                  <a:pt x="3545317" y="3734745"/>
                </a:cubicBezTo>
                <a:cubicBezTo>
                  <a:pt x="3545317" y="3781365"/>
                  <a:pt x="3507525" y="3819157"/>
                  <a:pt x="3460905" y="3819157"/>
                </a:cubicBezTo>
                <a:cubicBezTo>
                  <a:pt x="3414284" y="3819157"/>
                  <a:pt x="3376493" y="3781365"/>
                  <a:pt x="3376493" y="3734745"/>
                </a:cubicBezTo>
                <a:cubicBezTo>
                  <a:pt x="3376493" y="3688125"/>
                  <a:pt x="3414284" y="3650333"/>
                  <a:pt x="3460905" y="3650333"/>
                </a:cubicBezTo>
                <a:close/>
                <a:moveTo>
                  <a:pt x="3123255" y="3650333"/>
                </a:moveTo>
                <a:cubicBezTo>
                  <a:pt x="3169876" y="3650333"/>
                  <a:pt x="3207668" y="3688125"/>
                  <a:pt x="3207668" y="3734745"/>
                </a:cubicBezTo>
                <a:cubicBezTo>
                  <a:pt x="3207668" y="3781365"/>
                  <a:pt x="3169876" y="3819157"/>
                  <a:pt x="3123255" y="3819157"/>
                </a:cubicBezTo>
                <a:cubicBezTo>
                  <a:pt x="3076636" y="3819157"/>
                  <a:pt x="3038843" y="3781365"/>
                  <a:pt x="3038843" y="3734745"/>
                </a:cubicBezTo>
                <a:cubicBezTo>
                  <a:pt x="3038843" y="3688125"/>
                  <a:pt x="3076636" y="3650333"/>
                  <a:pt x="3123255" y="3650333"/>
                </a:cubicBezTo>
                <a:close/>
                <a:moveTo>
                  <a:pt x="2785607" y="3650333"/>
                </a:moveTo>
                <a:cubicBezTo>
                  <a:pt x="2832226" y="3650333"/>
                  <a:pt x="2870019" y="3688125"/>
                  <a:pt x="2870019" y="3734745"/>
                </a:cubicBezTo>
                <a:cubicBezTo>
                  <a:pt x="2870019" y="3781365"/>
                  <a:pt x="2832226" y="3819157"/>
                  <a:pt x="2785607" y="3819157"/>
                </a:cubicBezTo>
                <a:cubicBezTo>
                  <a:pt x="2738986" y="3819157"/>
                  <a:pt x="2701195" y="3781365"/>
                  <a:pt x="2701195" y="3734745"/>
                </a:cubicBezTo>
                <a:cubicBezTo>
                  <a:pt x="2701195" y="3688125"/>
                  <a:pt x="2738986" y="3650333"/>
                  <a:pt x="2785607" y="3650333"/>
                </a:cubicBezTo>
                <a:close/>
                <a:moveTo>
                  <a:pt x="2447957" y="3650333"/>
                </a:moveTo>
                <a:cubicBezTo>
                  <a:pt x="2494578" y="3650333"/>
                  <a:pt x="2532369" y="3688125"/>
                  <a:pt x="2532369" y="3734745"/>
                </a:cubicBezTo>
                <a:cubicBezTo>
                  <a:pt x="2532369" y="3781365"/>
                  <a:pt x="2494578" y="3819157"/>
                  <a:pt x="2447957" y="3819157"/>
                </a:cubicBezTo>
                <a:cubicBezTo>
                  <a:pt x="2401337" y="3819157"/>
                  <a:pt x="2363545" y="3781365"/>
                  <a:pt x="2363545" y="3734745"/>
                </a:cubicBezTo>
                <a:cubicBezTo>
                  <a:pt x="2363545" y="3688125"/>
                  <a:pt x="2401337" y="3650333"/>
                  <a:pt x="2447957" y="3650333"/>
                </a:cubicBezTo>
                <a:close/>
                <a:moveTo>
                  <a:pt x="2110308" y="3650333"/>
                </a:moveTo>
                <a:cubicBezTo>
                  <a:pt x="2156928" y="3650333"/>
                  <a:pt x="2194721" y="3688125"/>
                  <a:pt x="2194721" y="3734745"/>
                </a:cubicBezTo>
                <a:cubicBezTo>
                  <a:pt x="2194721" y="3781365"/>
                  <a:pt x="2156928" y="3819157"/>
                  <a:pt x="2110308" y="3819157"/>
                </a:cubicBezTo>
                <a:cubicBezTo>
                  <a:pt x="2063688" y="3819157"/>
                  <a:pt x="2025896" y="3781365"/>
                  <a:pt x="2025896" y="3734745"/>
                </a:cubicBezTo>
                <a:cubicBezTo>
                  <a:pt x="2025896" y="3688125"/>
                  <a:pt x="2063688" y="3650333"/>
                  <a:pt x="2110308" y="3650333"/>
                </a:cubicBezTo>
                <a:close/>
                <a:moveTo>
                  <a:pt x="1772659" y="3650333"/>
                </a:moveTo>
                <a:cubicBezTo>
                  <a:pt x="1819278" y="3650333"/>
                  <a:pt x="1857071" y="3688125"/>
                  <a:pt x="1857071" y="3734745"/>
                </a:cubicBezTo>
                <a:cubicBezTo>
                  <a:pt x="1857071" y="3781365"/>
                  <a:pt x="1819278" y="3819157"/>
                  <a:pt x="1772659" y="3819157"/>
                </a:cubicBezTo>
                <a:cubicBezTo>
                  <a:pt x="1726039" y="3819157"/>
                  <a:pt x="1688247" y="3781365"/>
                  <a:pt x="1688247" y="3734745"/>
                </a:cubicBezTo>
                <a:cubicBezTo>
                  <a:pt x="1688247" y="3688125"/>
                  <a:pt x="1726039" y="3650333"/>
                  <a:pt x="1772659" y="3650333"/>
                </a:cubicBezTo>
                <a:close/>
                <a:moveTo>
                  <a:pt x="1435014" y="3650333"/>
                </a:moveTo>
                <a:cubicBezTo>
                  <a:pt x="1481630" y="3650333"/>
                  <a:pt x="1519422" y="3688125"/>
                  <a:pt x="1519422" y="3734745"/>
                </a:cubicBezTo>
                <a:cubicBezTo>
                  <a:pt x="1519422" y="3781365"/>
                  <a:pt x="1481630" y="3819157"/>
                  <a:pt x="1435014" y="3819157"/>
                </a:cubicBezTo>
                <a:cubicBezTo>
                  <a:pt x="1388389" y="3819157"/>
                  <a:pt x="1350601" y="3781365"/>
                  <a:pt x="1350601" y="3734745"/>
                </a:cubicBezTo>
                <a:cubicBezTo>
                  <a:pt x="1350601" y="3688125"/>
                  <a:pt x="1388389" y="3650333"/>
                  <a:pt x="1435014" y="3650333"/>
                </a:cubicBezTo>
                <a:close/>
                <a:moveTo>
                  <a:pt x="1097361" y="3650333"/>
                </a:moveTo>
                <a:cubicBezTo>
                  <a:pt x="1143985" y="3650333"/>
                  <a:pt x="1181773" y="3688125"/>
                  <a:pt x="1181773" y="3734745"/>
                </a:cubicBezTo>
                <a:cubicBezTo>
                  <a:pt x="1181773" y="3781365"/>
                  <a:pt x="1143985" y="3819157"/>
                  <a:pt x="1097361" y="3819157"/>
                </a:cubicBezTo>
                <a:cubicBezTo>
                  <a:pt x="1050741" y="3819157"/>
                  <a:pt x="1012948" y="3781365"/>
                  <a:pt x="1012948" y="3734745"/>
                </a:cubicBezTo>
                <a:cubicBezTo>
                  <a:pt x="1012948" y="3688125"/>
                  <a:pt x="1050741" y="3650333"/>
                  <a:pt x="1097361" y="3650333"/>
                </a:cubicBezTo>
                <a:close/>
                <a:moveTo>
                  <a:pt x="759711" y="3650333"/>
                </a:moveTo>
                <a:cubicBezTo>
                  <a:pt x="806331" y="3650333"/>
                  <a:pt x="844124" y="3688125"/>
                  <a:pt x="844124" y="3734745"/>
                </a:cubicBezTo>
                <a:cubicBezTo>
                  <a:pt x="844124" y="3781365"/>
                  <a:pt x="806331" y="3819157"/>
                  <a:pt x="759711" y="3819157"/>
                </a:cubicBezTo>
                <a:cubicBezTo>
                  <a:pt x="713096" y="3819157"/>
                  <a:pt x="675299" y="3781365"/>
                  <a:pt x="675299" y="3734745"/>
                </a:cubicBezTo>
                <a:cubicBezTo>
                  <a:pt x="675299" y="3688125"/>
                  <a:pt x="713096" y="3650333"/>
                  <a:pt x="759711" y="3650333"/>
                </a:cubicBezTo>
                <a:close/>
                <a:moveTo>
                  <a:pt x="422066" y="3650333"/>
                </a:moveTo>
                <a:cubicBezTo>
                  <a:pt x="468682" y="3650333"/>
                  <a:pt x="506480" y="3688125"/>
                  <a:pt x="506480" y="3734745"/>
                </a:cubicBezTo>
                <a:cubicBezTo>
                  <a:pt x="506480" y="3781365"/>
                  <a:pt x="468682" y="3819157"/>
                  <a:pt x="422066" y="3819157"/>
                </a:cubicBezTo>
                <a:cubicBezTo>
                  <a:pt x="375442" y="3819157"/>
                  <a:pt x="337653" y="3781365"/>
                  <a:pt x="337653" y="3734745"/>
                </a:cubicBezTo>
                <a:cubicBezTo>
                  <a:pt x="337653" y="3688125"/>
                  <a:pt x="375442" y="3650333"/>
                  <a:pt x="422066" y="3650333"/>
                </a:cubicBezTo>
                <a:close/>
                <a:moveTo>
                  <a:pt x="84412" y="3650333"/>
                </a:moveTo>
                <a:cubicBezTo>
                  <a:pt x="131037" y="3650333"/>
                  <a:pt x="168826" y="3688125"/>
                  <a:pt x="168826" y="3734745"/>
                </a:cubicBezTo>
                <a:cubicBezTo>
                  <a:pt x="168826" y="3781365"/>
                  <a:pt x="131037" y="3819157"/>
                  <a:pt x="84412" y="3819157"/>
                </a:cubicBezTo>
                <a:cubicBezTo>
                  <a:pt x="37793" y="3819157"/>
                  <a:pt x="0" y="3781365"/>
                  <a:pt x="0" y="3734745"/>
                </a:cubicBezTo>
                <a:cubicBezTo>
                  <a:pt x="0" y="3688125"/>
                  <a:pt x="37793" y="3650333"/>
                  <a:pt x="84412" y="3650333"/>
                </a:cubicBezTo>
                <a:close/>
                <a:moveTo>
                  <a:pt x="7850345" y="3312683"/>
                </a:moveTo>
                <a:cubicBezTo>
                  <a:pt x="7896964" y="3312683"/>
                  <a:pt x="7934757" y="3350476"/>
                  <a:pt x="7934757" y="3397095"/>
                </a:cubicBezTo>
                <a:cubicBezTo>
                  <a:pt x="7934757" y="3443716"/>
                  <a:pt x="7896964" y="3481508"/>
                  <a:pt x="7850345" y="3481508"/>
                </a:cubicBezTo>
                <a:cubicBezTo>
                  <a:pt x="7803725" y="3481508"/>
                  <a:pt x="7765933" y="3443716"/>
                  <a:pt x="7765933" y="3397095"/>
                </a:cubicBezTo>
                <a:cubicBezTo>
                  <a:pt x="7765933" y="3350476"/>
                  <a:pt x="7803725" y="3312683"/>
                  <a:pt x="7850345" y="3312683"/>
                </a:cubicBezTo>
                <a:close/>
                <a:moveTo>
                  <a:pt x="7512695" y="3312683"/>
                </a:moveTo>
                <a:cubicBezTo>
                  <a:pt x="7559315" y="3312683"/>
                  <a:pt x="7597109" y="3350476"/>
                  <a:pt x="7597109" y="3397095"/>
                </a:cubicBezTo>
                <a:cubicBezTo>
                  <a:pt x="7597109" y="3443716"/>
                  <a:pt x="7559315" y="3481508"/>
                  <a:pt x="7512695" y="3481508"/>
                </a:cubicBezTo>
                <a:cubicBezTo>
                  <a:pt x="7466075" y="3481508"/>
                  <a:pt x="7428283" y="3443716"/>
                  <a:pt x="7428283" y="3397095"/>
                </a:cubicBezTo>
                <a:cubicBezTo>
                  <a:pt x="7428283" y="3350476"/>
                  <a:pt x="7466075" y="3312683"/>
                  <a:pt x="7512695" y="3312683"/>
                </a:cubicBezTo>
                <a:close/>
                <a:moveTo>
                  <a:pt x="7175045" y="3312683"/>
                </a:moveTo>
                <a:cubicBezTo>
                  <a:pt x="7221666" y="3312683"/>
                  <a:pt x="7259458" y="3350476"/>
                  <a:pt x="7259458" y="3397095"/>
                </a:cubicBezTo>
                <a:cubicBezTo>
                  <a:pt x="7259458" y="3443716"/>
                  <a:pt x="7221666" y="3481508"/>
                  <a:pt x="7175045" y="3481508"/>
                </a:cubicBezTo>
                <a:cubicBezTo>
                  <a:pt x="7128427" y="3481508"/>
                  <a:pt x="7090633" y="3443716"/>
                  <a:pt x="7090633" y="3397095"/>
                </a:cubicBezTo>
                <a:cubicBezTo>
                  <a:pt x="7090633" y="3350476"/>
                  <a:pt x="7128427" y="3312683"/>
                  <a:pt x="7175045" y="3312683"/>
                </a:cubicBezTo>
                <a:close/>
                <a:moveTo>
                  <a:pt x="6837397" y="3312683"/>
                </a:moveTo>
                <a:cubicBezTo>
                  <a:pt x="6884017" y="3312683"/>
                  <a:pt x="6921809" y="3350476"/>
                  <a:pt x="6921809" y="3397095"/>
                </a:cubicBezTo>
                <a:cubicBezTo>
                  <a:pt x="6921809" y="3443716"/>
                  <a:pt x="6884017" y="3481508"/>
                  <a:pt x="6837397" y="3481508"/>
                </a:cubicBezTo>
                <a:cubicBezTo>
                  <a:pt x="6790777" y="3481508"/>
                  <a:pt x="6752985" y="3443716"/>
                  <a:pt x="6752985" y="3397095"/>
                </a:cubicBezTo>
                <a:cubicBezTo>
                  <a:pt x="6752985" y="3350476"/>
                  <a:pt x="6790777" y="3312683"/>
                  <a:pt x="6837397" y="3312683"/>
                </a:cubicBezTo>
                <a:close/>
                <a:moveTo>
                  <a:pt x="6499747" y="3312683"/>
                </a:moveTo>
                <a:cubicBezTo>
                  <a:pt x="6546368" y="3312683"/>
                  <a:pt x="6584161" y="3350476"/>
                  <a:pt x="6584161" y="3397095"/>
                </a:cubicBezTo>
                <a:cubicBezTo>
                  <a:pt x="6584161" y="3443716"/>
                  <a:pt x="6546368" y="3481508"/>
                  <a:pt x="6499747" y="3481508"/>
                </a:cubicBezTo>
                <a:cubicBezTo>
                  <a:pt x="6453127" y="3481508"/>
                  <a:pt x="6415335" y="3443716"/>
                  <a:pt x="6415335" y="3397095"/>
                </a:cubicBezTo>
                <a:cubicBezTo>
                  <a:pt x="6415335" y="3350476"/>
                  <a:pt x="6453127" y="3312683"/>
                  <a:pt x="6499747" y="3312683"/>
                </a:cubicBezTo>
                <a:close/>
                <a:moveTo>
                  <a:pt x="6162098" y="3312683"/>
                </a:moveTo>
                <a:cubicBezTo>
                  <a:pt x="6208719" y="3312683"/>
                  <a:pt x="6246510" y="3350476"/>
                  <a:pt x="6246510" y="3397095"/>
                </a:cubicBezTo>
                <a:cubicBezTo>
                  <a:pt x="6246510" y="3443716"/>
                  <a:pt x="6208719" y="3481508"/>
                  <a:pt x="6162098" y="3481508"/>
                </a:cubicBezTo>
                <a:cubicBezTo>
                  <a:pt x="6115479" y="3481508"/>
                  <a:pt x="6077686" y="3443716"/>
                  <a:pt x="6077686" y="3397095"/>
                </a:cubicBezTo>
                <a:cubicBezTo>
                  <a:pt x="6077686" y="3350476"/>
                  <a:pt x="6115479" y="3312683"/>
                  <a:pt x="6162098" y="3312683"/>
                </a:cubicBezTo>
                <a:close/>
                <a:moveTo>
                  <a:pt x="5824449" y="3312683"/>
                </a:moveTo>
                <a:cubicBezTo>
                  <a:pt x="5871069" y="3312683"/>
                  <a:pt x="5908861" y="3350476"/>
                  <a:pt x="5908861" y="3397095"/>
                </a:cubicBezTo>
                <a:cubicBezTo>
                  <a:pt x="5908861" y="3443716"/>
                  <a:pt x="5871069" y="3481508"/>
                  <a:pt x="5824449" y="3481508"/>
                </a:cubicBezTo>
                <a:cubicBezTo>
                  <a:pt x="5777829" y="3481508"/>
                  <a:pt x="5740037" y="3443716"/>
                  <a:pt x="5740037" y="3397095"/>
                </a:cubicBezTo>
                <a:cubicBezTo>
                  <a:pt x="5740037" y="3350476"/>
                  <a:pt x="5777829" y="3312683"/>
                  <a:pt x="5824449" y="3312683"/>
                </a:cubicBezTo>
                <a:close/>
                <a:moveTo>
                  <a:pt x="5486800" y="3312683"/>
                </a:moveTo>
                <a:cubicBezTo>
                  <a:pt x="5533421" y="3312683"/>
                  <a:pt x="5571212" y="3350476"/>
                  <a:pt x="5571212" y="3397095"/>
                </a:cubicBezTo>
                <a:cubicBezTo>
                  <a:pt x="5571212" y="3443716"/>
                  <a:pt x="5533421" y="3481508"/>
                  <a:pt x="5486800" y="3481508"/>
                </a:cubicBezTo>
                <a:cubicBezTo>
                  <a:pt x="5440179" y="3481508"/>
                  <a:pt x="5402388" y="3443716"/>
                  <a:pt x="5402388" y="3397095"/>
                </a:cubicBezTo>
                <a:cubicBezTo>
                  <a:pt x="5402388" y="3350476"/>
                  <a:pt x="5440179" y="3312683"/>
                  <a:pt x="5486800" y="3312683"/>
                </a:cubicBezTo>
                <a:close/>
                <a:moveTo>
                  <a:pt x="5149151" y="3312683"/>
                </a:moveTo>
                <a:cubicBezTo>
                  <a:pt x="5195771" y="3312683"/>
                  <a:pt x="5233563" y="3350476"/>
                  <a:pt x="5233563" y="3397095"/>
                </a:cubicBezTo>
                <a:cubicBezTo>
                  <a:pt x="5233563" y="3443716"/>
                  <a:pt x="5195771" y="3481508"/>
                  <a:pt x="5149151" y="3481508"/>
                </a:cubicBezTo>
                <a:cubicBezTo>
                  <a:pt x="5102531" y="3481508"/>
                  <a:pt x="5064739" y="3443716"/>
                  <a:pt x="5064739" y="3397095"/>
                </a:cubicBezTo>
                <a:cubicBezTo>
                  <a:pt x="5064739" y="3350476"/>
                  <a:pt x="5102531" y="3312683"/>
                  <a:pt x="5149151" y="3312683"/>
                </a:cubicBezTo>
                <a:close/>
                <a:moveTo>
                  <a:pt x="4811502" y="3312683"/>
                </a:moveTo>
                <a:cubicBezTo>
                  <a:pt x="4858121" y="3312683"/>
                  <a:pt x="4895914" y="3350476"/>
                  <a:pt x="4895914" y="3397095"/>
                </a:cubicBezTo>
                <a:cubicBezTo>
                  <a:pt x="4895914" y="3443716"/>
                  <a:pt x="4858121" y="3481508"/>
                  <a:pt x="4811502" y="3481508"/>
                </a:cubicBezTo>
                <a:cubicBezTo>
                  <a:pt x="4764881" y="3481508"/>
                  <a:pt x="4727090" y="3443716"/>
                  <a:pt x="4727090" y="3397095"/>
                </a:cubicBezTo>
                <a:cubicBezTo>
                  <a:pt x="4727090" y="3350476"/>
                  <a:pt x="4764881" y="3312683"/>
                  <a:pt x="4811502" y="3312683"/>
                </a:cubicBezTo>
                <a:close/>
                <a:moveTo>
                  <a:pt x="4473853" y="3312683"/>
                </a:moveTo>
                <a:cubicBezTo>
                  <a:pt x="4520473" y="3312683"/>
                  <a:pt x="4558265" y="3350476"/>
                  <a:pt x="4558265" y="3397095"/>
                </a:cubicBezTo>
                <a:cubicBezTo>
                  <a:pt x="4558265" y="3443716"/>
                  <a:pt x="4520473" y="3481508"/>
                  <a:pt x="4473853" y="3481508"/>
                </a:cubicBezTo>
                <a:cubicBezTo>
                  <a:pt x="4427232" y="3481508"/>
                  <a:pt x="4389440" y="3443716"/>
                  <a:pt x="4389440" y="3397095"/>
                </a:cubicBezTo>
                <a:cubicBezTo>
                  <a:pt x="4389440" y="3350476"/>
                  <a:pt x="4427232" y="3312683"/>
                  <a:pt x="4473853" y="3312683"/>
                </a:cubicBezTo>
                <a:close/>
                <a:moveTo>
                  <a:pt x="4136203" y="3312683"/>
                </a:moveTo>
                <a:cubicBezTo>
                  <a:pt x="4182823" y="3312683"/>
                  <a:pt x="4220615" y="3350476"/>
                  <a:pt x="4220615" y="3397095"/>
                </a:cubicBezTo>
                <a:cubicBezTo>
                  <a:pt x="4220615" y="3443716"/>
                  <a:pt x="4182823" y="3481508"/>
                  <a:pt x="4136203" y="3481508"/>
                </a:cubicBezTo>
                <a:cubicBezTo>
                  <a:pt x="4089584" y="3481508"/>
                  <a:pt x="4051791" y="3443716"/>
                  <a:pt x="4051791" y="3397095"/>
                </a:cubicBezTo>
                <a:cubicBezTo>
                  <a:pt x="4051791" y="3350476"/>
                  <a:pt x="4089584" y="3312683"/>
                  <a:pt x="4136203" y="3312683"/>
                </a:cubicBezTo>
                <a:close/>
                <a:moveTo>
                  <a:pt x="3798554" y="3312683"/>
                </a:moveTo>
                <a:cubicBezTo>
                  <a:pt x="3845174" y="3312683"/>
                  <a:pt x="3882966" y="3350476"/>
                  <a:pt x="3882966" y="3397095"/>
                </a:cubicBezTo>
                <a:cubicBezTo>
                  <a:pt x="3882966" y="3443716"/>
                  <a:pt x="3845174" y="3481508"/>
                  <a:pt x="3798554" y="3481508"/>
                </a:cubicBezTo>
                <a:cubicBezTo>
                  <a:pt x="3751934" y="3481508"/>
                  <a:pt x="3714142" y="3443716"/>
                  <a:pt x="3714142" y="3397095"/>
                </a:cubicBezTo>
                <a:cubicBezTo>
                  <a:pt x="3714142" y="3350476"/>
                  <a:pt x="3751934" y="3312683"/>
                  <a:pt x="3798554" y="3312683"/>
                </a:cubicBezTo>
                <a:close/>
                <a:moveTo>
                  <a:pt x="3460905" y="3312683"/>
                </a:moveTo>
                <a:cubicBezTo>
                  <a:pt x="3507525" y="3312683"/>
                  <a:pt x="3545317" y="3350476"/>
                  <a:pt x="3545317" y="3397095"/>
                </a:cubicBezTo>
                <a:cubicBezTo>
                  <a:pt x="3545317" y="3443716"/>
                  <a:pt x="3507525" y="3481508"/>
                  <a:pt x="3460905" y="3481508"/>
                </a:cubicBezTo>
                <a:cubicBezTo>
                  <a:pt x="3414284" y="3481508"/>
                  <a:pt x="3376493" y="3443716"/>
                  <a:pt x="3376493" y="3397095"/>
                </a:cubicBezTo>
                <a:cubicBezTo>
                  <a:pt x="3376493" y="3350476"/>
                  <a:pt x="3414284" y="3312683"/>
                  <a:pt x="3460905" y="3312683"/>
                </a:cubicBezTo>
                <a:close/>
                <a:moveTo>
                  <a:pt x="3123255" y="3312683"/>
                </a:moveTo>
                <a:cubicBezTo>
                  <a:pt x="3169876" y="3312683"/>
                  <a:pt x="3207668" y="3350476"/>
                  <a:pt x="3207668" y="3397095"/>
                </a:cubicBezTo>
                <a:cubicBezTo>
                  <a:pt x="3207668" y="3443716"/>
                  <a:pt x="3169876" y="3481508"/>
                  <a:pt x="3123255" y="3481508"/>
                </a:cubicBezTo>
                <a:cubicBezTo>
                  <a:pt x="3076636" y="3481508"/>
                  <a:pt x="3038843" y="3443716"/>
                  <a:pt x="3038843" y="3397095"/>
                </a:cubicBezTo>
                <a:cubicBezTo>
                  <a:pt x="3038843" y="3350476"/>
                  <a:pt x="3076636" y="3312683"/>
                  <a:pt x="3123255" y="3312683"/>
                </a:cubicBezTo>
                <a:close/>
                <a:moveTo>
                  <a:pt x="2785607" y="3312683"/>
                </a:moveTo>
                <a:cubicBezTo>
                  <a:pt x="2832226" y="3312683"/>
                  <a:pt x="2870019" y="3350476"/>
                  <a:pt x="2870019" y="3397095"/>
                </a:cubicBezTo>
                <a:cubicBezTo>
                  <a:pt x="2870019" y="3443716"/>
                  <a:pt x="2832226" y="3481508"/>
                  <a:pt x="2785607" y="3481508"/>
                </a:cubicBezTo>
                <a:cubicBezTo>
                  <a:pt x="2738986" y="3481508"/>
                  <a:pt x="2701195" y="3443716"/>
                  <a:pt x="2701195" y="3397095"/>
                </a:cubicBezTo>
                <a:cubicBezTo>
                  <a:pt x="2701195" y="3350476"/>
                  <a:pt x="2738986" y="3312683"/>
                  <a:pt x="2785607" y="3312683"/>
                </a:cubicBezTo>
                <a:close/>
                <a:moveTo>
                  <a:pt x="2447957" y="3312683"/>
                </a:moveTo>
                <a:cubicBezTo>
                  <a:pt x="2494578" y="3312683"/>
                  <a:pt x="2532369" y="3350476"/>
                  <a:pt x="2532369" y="3397095"/>
                </a:cubicBezTo>
                <a:cubicBezTo>
                  <a:pt x="2532369" y="3443716"/>
                  <a:pt x="2494578" y="3481508"/>
                  <a:pt x="2447957" y="3481508"/>
                </a:cubicBezTo>
                <a:cubicBezTo>
                  <a:pt x="2401337" y="3481508"/>
                  <a:pt x="2363545" y="3443716"/>
                  <a:pt x="2363545" y="3397095"/>
                </a:cubicBezTo>
                <a:cubicBezTo>
                  <a:pt x="2363545" y="3350476"/>
                  <a:pt x="2401337" y="3312683"/>
                  <a:pt x="2447957" y="3312683"/>
                </a:cubicBezTo>
                <a:close/>
                <a:moveTo>
                  <a:pt x="2110308" y="3312683"/>
                </a:moveTo>
                <a:cubicBezTo>
                  <a:pt x="2156928" y="3312683"/>
                  <a:pt x="2194721" y="3350476"/>
                  <a:pt x="2194721" y="3397095"/>
                </a:cubicBezTo>
                <a:cubicBezTo>
                  <a:pt x="2194721" y="3443716"/>
                  <a:pt x="2156928" y="3481508"/>
                  <a:pt x="2110308" y="3481508"/>
                </a:cubicBezTo>
                <a:cubicBezTo>
                  <a:pt x="2063688" y="3481508"/>
                  <a:pt x="2025896" y="3443716"/>
                  <a:pt x="2025896" y="3397095"/>
                </a:cubicBezTo>
                <a:cubicBezTo>
                  <a:pt x="2025896" y="3350476"/>
                  <a:pt x="2063688" y="3312683"/>
                  <a:pt x="2110308" y="3312683"/>
                </a:cubicBezTo>
                <a:close/>
                <a:moveTo>
                  <a:pt x="1772659" y="3312683"/>
                </a:moveTo>
                <a:cubicBezTo>
                  <a:pt x="1819278" y="3312683"/>
                  <a:pt x="1857071" y="3350476"/>
                  <a:pt x="1857071" y="3397095"/>
                </a:cubicBezTo>
                <a:cubicBezTo>
                  <a:pt x="1857071" y="3443716"/>
                  <a:pt x="1819278" y="3481508"/>
                  <a:pt x="1772659" y="3481508"/>
                </a:cubicBezTo>
                <a:cubicBezTo>
                  <a:pt x="1726039" y="3481508"/>
                  <a:pt x="1688247" y="3443716"/>
                  <a:pt x="1688247" y="3397095"/>
                </a:cubicBezTo>
                <a:cubicBezTo>
                  <a:pt x="1688247" y="3350476"/>
                  <a:pt x="1726039" y="3312683"/>
                  <a:pt x="1772659" y="3312683"/>
                </a:cubicBezTo>
                <a:close/>
                <a:moveTo>
                  <a:pt x="1435014" y="3312683"/>
                </a:moveTo>
                <a:cubicBezTo>
                  <a:pt x="1481630" y="3312683"/>
                  <a:pt x="1519422" y="3350476"/>
                  <a:pt x="1519422" y="3397095"/>
                </a:cubicBezTo>
                <a:cubicBezTo>
                  <a:pt x="1519422" y="3443716"/>
                  <a:pt x="1481630" y="3481508"/>
                  <a:pt x="1435014" y="3481508"/>
                </a:cubicBezTo>
                <a:cubicBezTo>
                  <a:pt x="1388389" y="3481508"/>
                  <a:pt x="1350601" y="3443716"/>
                  <a:pt x="1350601" y="3397095"/>
                </a:cubicBezTo>
                <a:cubicBezTo>
                  <a:pt x="1350601" y="3350476"/>
                  <a:pt x="1388389" y="3312683"/>
                  <a:pt x="1435014" y="3312683"/>
                </a:cubicBezTo>
                <a:close/>
                <a:moveTo>
                  <a:pt x="1097361" y="3312683"/>
                </a:moveTo>
                <a:cubicBezTo>
                  <a:pt x="1143985" y="3312683"/>
                  <a:pt x="1181773" y="3350476"/>
                  <a:pt x="1181773" y="3397095"/>
                </a:cubicBezTo>
                <a:cubicBezTo>
                  <a:pt x="1181773" y="3443716"/>
                  <a:pt x="1143985" y="3481508"/>
                  <a:pt x="1097361" y="3481508"/>
                </a:cubicBezTo>
                <a:cubicBezTo>
                  <a:pt x="1050741" y="3481508"/>
                  <a:pt x="1012948" y="3443716"/>
                  <a:pt x="1012948" y="3397095"/>
                </a:cubicBezTo>
                <a:cubicBezTo>
                  <a:pt x="1012948" y="3350476"/>
                  <a:pt x="1050741" y="3312683"/>
                  <a:pt x="1097361" y="3312683"/>
                </a:cubicBezTo>
                <a:close/>
                <a:moveTo>
                  <a:pt x="759711" y="3312683"/>
                </a:moveTo>
                <a:cubicBezTo>
                  <a:pt x="806331" y="3312683"/>
                  <a:pt x="844124" y="3350476"/>
                  <a:pt x="844124" y="3397095"/>
                </a:cubicBezTo>
                <a:cubicBezTo>
                  <a:pt x="844124" y="3443716"/>
                  <a:pt x="806331" y="3481508"/>
                  <a:pt x="759711" y="3481508"/>
                </a:cubicBezTo>
                <a:cubicBezTo>
                  <a:pt x="713096" y="3481508"/>
                  <a:pt x="675299" y="3443716"/>
                  <a:pt x="675299" y="3397095"/>
                </a:cubicBezTo>
                <a:cubicBezTo>
                  <a:pt x="675299" y="3350476"/>
                  <a:pt x="713096" y="3312683"/>
                  <a:pt x="759711" y="3312683"/>
                </a:cubicBezTo>
                <a:close/>
                <a:moveTo>
                  <a:pt x="422066" y="3312683"/>
                </a:moveTo>
                <a:cubicBezTo>
                  <a:pt x="468682" y="3312683"/>
                  <a:pt x="506480" y="3350476"/>
                  <a:pt x="506480" y="3397095"/>
                </a:cubicBezTo>
                <a:cubicBezTo>
                  <a:pt x="506480" y="3443716"/>
                  <a:pt x="468682" y="3481508"/>
                  <a:pt x="422066" y="3481508"/>
                </a:cubicBezTo>
                <a:cubicBezTo>
                  <a:pt x="375442" y="3481508"/>
                  <a:pt x="337653" y="3443716"/>
                  <a:pt x="337653" y="3397095"/>
                </a:cubicBezTo>
                <a:cubicBezTo>
                  <a:pt x="337653" y="3350476"/>
                  <a:pt x="375442" y="3312683"/>
                  <a:pt x="422066" y="3312683"/>
                </a:cubicBezTo>
                <a:close/>
                <a:moveTo>
                  <a:pt x="84412" y="3312683"/>
                </a:moveTo>
                <a:cubicBezTo>
                  <a:pt x="131037" y="3312683"/>
                  <a:pt x="168826" y="3350476"/>
                  <a:pt x="168826" y="3397095"/>
                </a:cubicBezTo>
                <a:cubicBezTo>
                  <a:pt x="168826" y="3443716"/>
                  <a:pt x="131037" y="3481508"/>
                  <a:pt x="84412" y="3481508"/>
                </a:cubicBezTo>
                <a:cubicBezTo>
                  <a:pt x="37793" y="3481508"/>
                  <a:pt x="0" y="3443716"/>
                  <a:pt x="0" y="3397095"/>
                </a:cubicBezTo>
                <a:cubicBezTo>
                  <a:pt x="0" y="3350476"/>
                  <a:pt x="37793" y="3312683"/>
                  <a:pt x="84412" y="3312683"/>
                </a:cubicBezTo>
                <a:close/>
                <a:moveTo>
                  <a:pt x="7850345" y="2975034"/>
                </a:moveTo>
                <a:cubicBezTo>
                  <a:pt x="7896964" y="2975034"/>
                  <a:pt x="7934757" y="3012826"/>
                  <a:pt x="7934757" y="3059446"/>
                </a:cubicBezTo>
                <a:cubicBezTo>
                  <a:pt x="7934757" y="3106066"/>
                  <a:pt x="7896964" y="3143859"/>
                  <a:pt x="7850345" y="3143859"/>
                </a:cubicBezTo>
                <a:cubicBezTo>
                  <a:pt x="7803725" y="3143859"/>
                  <a:pt x="7765933" y="3106066"/>
                  <a:pt x="7765933" y="3059446"/>
                </a:cubicBezTo>
                <a:cubicBezTo>
                  <a:pt x="7765933" y="3012826"/>
                  <a:pt x="7803725" y="2975034"/>
                  <a:pt x="7850345" y="2975034"/>
                </a:cubicBezTo>
                <a:close/>
                <a:moveTo>
                  <a:pt x="7512695" y="2975034"/>
                </a:moveTo>
                <a:cubicBezTo>
                  <a:pt x="7559315" y="2975034"/>
                  <a:pt x="7597109" y="3012826"/>
                  <a:pt x="7597109" y="3059446"/>
                </a:cubicBezTo>
                <a:cubicBezTo>
                  <a:pt x="7597109" y="3106066"/>
                  <a:pt x="7559315" y="3143859"/>
                  <a:pt x="7512695" y="3143859"/>
                </a:cubicBezTo>
                <a:cubicBezTo>
                  <a:pt x="7466075" y="3143859"/>
                  <a:pt x="7428283" y="3106066"/>
                  <a:pt x="7428283" y="3059446"/>
                </a:cubicBezTo>
                <a:cubicBezTo>
                  <a:pt x="7428283" y="3012826"/>
                  <a:pt x="7466075" y="2975034"/>
                  <a:pt x="7512695" y="2975034"/>
                </a:cubicBezTo>
                <a:close/>
                <a:moveTo>
                  <a:pt x="7175045" y="2975034"/>
                </a:moveTo>
                <a:cubicBezTo>
                  <a:pt x="7221666" y="2975034"/>
                  <a:pt x="7259458" y="3012826"/>
                  <a:pt x="7259458" y="3059446"/>
                </a:cubicBezTo>
                <a:cubicBezTo>
                  <a:pt x="7259458" y="3106066"/>
                  <a:pt x="7221666" y="3143859"/>
                  <a:pt x="7175045" y="3143859"/>
                </a:cubicBezTo>
                <a:cubicBezTo>
                  <a:pt x="7128427" y="3143859"/>
                  <a:pt x="7090633" y="3106066"/>
                  <a:pt x="7090633" y="3059446"/>
                </a:cubicBezTo>
                <a:cubicBezTo>
                  <a:pt x="7090633" y="3012826"/>
                  <a:pt x="7128427" y="2975034"/>
                  <a:pt x="7175045" y="2975034"/>
                </a:cubicBezTo>
                <a:close/>
                <a:moveTo>
                  <a:pt x="6837397" y="2975034"/>
                </a:moveTo>
                <a:cubicBezTo>
                  <a:pt x="6884017" y="2975034"/>
                  <a:pt x="6921809" y="3012826"/>
                  <a:pt x="6921809" y="3059446"/>
                </a:cubicBezTo>
                <a:cubicBezTo>
                  <a:pt x="6921809" y="3106066"/>
                  <a:pt x="6884017" y="3143859"/>
                  <a:pt x="6837397" y="3143859"/>
                </a:cubicBezTo>
                <a:cubicBezTo>
                  <a:pt x="6790777" y="3143859"/>
                  <a:pt x="6752985" y="3106066"/>
                  <a:pt x="6752985" y="3059446"/>
                </a:cubicBezTo>
                <a:cubicBezTo>
                  <a:pt x="6752985" y="3012826"/>
                  <a:pt x="6790777" y="2975034"/>
                  <a:pt x="6837397" y="2975034"/>
                </a:cubicBezTo>
                <a:close/>
                <a:moveTo>
                  <a:pt x="6499747" y="2975034"/>
                </a:moveTo>
                <a:cubicBezTo>
                  <a:pt x="6546368" y="2975034"/>
                  <a:pt x="6584161" y="3012826"/>
                  <a:pt x="6584161" y="3059446"/>
                </a:cubicBezTo>
                <a:cubicBezTo>
                  <a:pt x="6584161" y="3106066"/>
                  <a:pt x="6546368" y="3143859"/>
                  <a:pt x="6499747" y="3143859"/>
                </a:cubicBezTo>
                <a:cubicBezTo>
                  <a:pt x="6453127" y="3143859"/>
                  <a:pt x="6415335" y="3106066"/>
                  <a:pt x="6415335" y="3059446"/>
                </a:cubicBezTo>
                <a:cubicBezTo>
                  <a:pt x="6415335" y="3012826"/>
                  <a:pt x="6453127" y="2975034"/>
                  <a:pt x="6499747" y="2975034"/>
                </a:cubicBezTo>
                <a:close/>
                <a:moveTo>
                  <a:pt x="6162098" y="2975034"/>
                </a:moveTo>
                <a:cubicBezTo>
                  <a:pt x="6208719" y="2975034"/>
                  <a:pt x="6246510" y="3012826"/>
                  <a:pt x="6246510" y="3059446"/>
                </a:cubicBezTo>
                <a:cubicBezTo>
                  <a:pt x="6246510" y="3106066"/>
                  <a:pt x="6208719" y="3143859"/>
                  <a:pt x="6162098" y="3143859"/>
                </a:cubicBezTo>
                <a:cubicBezTo>
                  <a:pt x="6115479" y="3143859"/>
                  <a:pt x="6077686" y="3106066"/>
                  <a:pt x="6077686" y="3059446"/>
                </a:cubicBezTo>
                <a:cubicBezTo>
                  <a:pt x="6077686" y="3012826"/>
                  <a:pt x="6115479" y="2975034"/>
                  <a:pt x="6162098" y="2975034"/>
                </a:cubicBezTo>
                <a:close/>
                <a:moveTo>
                  <a:pt x="5824449" y="2975034"/>
                </a:moveTo>
                <a:cubicBezTo>
                  <a:pt x="5871069" y="2975034"/>
                  <a:pt x="5908861" y="3012826"/>
                  <a:pt x="5908861" y="3059446"/>
                </a:cubicBezTo>
                <a:cubicBezTo>
                  <a:pt x="5908861" y="3106066"/>
                  <a:pt x="5871069" y="3143859"/>
                  <a:pt x="5824449" y="3143859"/>
                </a:cubicBezTo>
                <a:cubicBezTo>
                  <a:pt x="5777829" y="3143859"/>
                  <a:pt x="5740037" y="3106066"/>
                  <a:pt x="5740037" y="3059446"/>
                </a:cubicBezTo>
                <a:cubicBezTo>
                  <a:pt x="5740037" y="3012826"/>
                  <a:pt x="5777829" y="2975034"/>
                  <a:pt x="5824449" y="2975034"/>
                </a:cubicBezTo>
                <a:close/>
                <a:moveTo>
                  <a:pt x="5486800" y="2975034"/>
                </a:moveTo>
                <a:cubicBezTo>
                  <a:pt x="5533421" y="2975034"/>
                  <a:pt x="5571212" y="3012826"/>
                  <a:pt x="5571212" y="3059446"/>
                </a:cubicBezTo>
                <a:cubicBezTo>
                  <a:pt x="5571212" y="3106066"/>
                  <a:pt x="5533421" y="3143859"/>
                  <a:pt x="5486800" y="3143859"/>
                </a:cubicBezTo>
                <a:cubicBezTo>
                  <a:pt x="5440179" y="3143859"/>
                  <a:pt x="5402388" y="3106066"/>
                  <a:pt x="5402388" y="3059446"/>
                </a:cubicBezTo>
                <a:cubicBezTo>
                  <a:pt x="5402388" y="3012826"/>
                  <a:pt x="5440179" y="2975034"/>
                  <a:pt x="5486800" y="2975034"/>
                </a:cubicBezTo>
                <a:close/>
                <a:moveTo>
                  <a:pt x="5149151" y="2975034"/>
                </a:moveTo>
                <a:cubicBezTo>
                  <a:pt x="5195771" y="2975034"/>
                  <a:pt x="5233563" y="3012826"/>
                  <a:pt x="5233563" y="3059446"/>
                </a:cubicBezTo>
                <a:cubicBezTo>
                  <a:pt x="5233563" y="3106066"/>
                  <a:pt x="5195771" y="3143859"/>
                  <a:pt x="5149151" y="3143859"/>
                </a:cubicBezTo>
                <a:cubicBezTo>
                  <a:pt x="5102531" y="3143859"/>
                  <a:pt x="5064739" y="3106066"/>
                  <a:pt x="5064739" y="3059446"/>
                </a:cubicBezTo>
                <a:cubicBezTo>
                  <a:pt x="5064739" y="3012826"/>
                  <a:pt x="5102531" y="2975034"/>
                  <a:pt x="5149151" y="2975034"/>
                </a:cubicBezTo>
                <a:close/>
                <a:moveTo>
                  <a:pt x="4811502" y="2975034"/>
                </a:moveTo>
                <a:cubicBezTo>
                  <a:pt x="4858121" y="2975034"/>
                  <a:pt x="4895914" y="3012826"/>
                  <a:pt x="4895914" y="3059446"/>
                </a:cubicBezTo>
                <a:cubicBezTo>
                  <a:pt x="4895914" y="3106066"/>
                  <a:pt x="4858121" y="3143859"/>
                  <a:pt x="4811502" y="3143859"/>
                </a:cubicBezTo>
                <a:cubicBezTo>
                  <a:pt x="4764881" y="3143859"/>
                  <a:pt x="4727090" y="3106066"/>
                  <a:pt x="4727090" y="3059446"/>
                </a:cubicBezTo>
                <a:cubicBezTo>
                  <a:pt x="4727090" y="3012826"/>
                  <a:pt x="4764881" y="2975034"/>
                  <a:pt x="4811502" y="2975034"/>
                </a:cubicBezTo>
                <a:close/>
                <a:moveTo>
                  <a:pt x="4473853" y="2975034"/>
                </a:moveTo>
                <a:cubicBezTo>
                  <a:pt x="4520473" y="2975034"/>
                  <a:pt x="4558265" y="3012826"/>
                  <a:pt x="4558265" y="3059446"/>
                </a:cubicBezTo>
                <a:cubicBezTo>
                  <a:pt x="4558265" y="3106066"/>
                  <a:pt x="4520473" y="3143859"/>
                  <a:pt x="4473853" y="3143859"/>
                </a:cubicBezTo>
                <a:cubicBezTo>
                  <a:pt x="4427232" y="3143859"/>
                  <a:pt x="4389440" y="3106066"/>
                  <a:pt x="4389440" y="3059446"/>
                </a:cubicBezTo>
                <a:cubicBezTo>
                  <a:pt x="4389440" y="3012826"/>
                  <a:pt x="4427232" y="2975034"/>
                  <a:pt x="4473853" y="2975034"/>
                </a:cubicBezTo>
                <a:close/>
                <a:moveTo>
                  <a:pt x="4136203" y="2975034"/>
                </a:moveTo>
                <a:cubicBezTo>
                  <a:pt x="4182823" y="2975034"/>
                  <a:pt x="4220615" y="3012826"/>
                  <a:pt x="4220615" y="3059446"/>
                </a:cubicBezTo>
                <a:cubicBezTo>
                  <a:pt x="4220615" y="3106066"/>
                  <a:pt x="4182823" y="3143859"/>
                  <a:pt x="4136203" y="3143859"/>
                </a:cubicBezTo>
                <a:cubicBezTo>
                  <a:pt x="4089584" y="3143859"/>
                  <a:pt x="4051791" y="3106066"/>
                  <a:pt x="4051791" y="3059446"/>
                </a:cubicBezTo>
                <a:cubicBezTo>
                  <a:pt x="4051791" y="3012826"/>
                  <a:pt x="4089584" y="2975034"/>
                  <a:pt x="4136203" y="2975034"/>
                </a:cubicBezTo>
                <a:close/>
                <a:moveTo>
                  <a:pt x="3798554" y="2975034"/>
                </a:moveTo>
                <a:cubicBezTo>
                  <a:pt x="3845174" y="2975034"/>
                  <a:pt x="3882966" y="3012826"/>
                  <a:pt x="3882966" y="3059446"/>
                </a:cubicBezTo>
                <a:cubicBezTo>
                  <a:pt x="3882966" y="3106066"/>
                  <a:pt x="3845174" y="3143859"/>
                  <a:pt x="3798554" y="3143859"/>
                </a:cubicBezTo>
                <a:cubicBezTo>
                  <a:pt x="3751934" y="3143859"/>
                  <a:pt x="3714142" y="3106066"/>
                  <a:pt x="3714142" y="3059446"/>
                </a:cubicBezTo>
                <a:cubicBezTo>
                  <a:pt x="3714142" y="3012826"/>
                  <a:pt x="3751934" y="2975034"/>
                  <a:pt x="3798554" y="2975034"/>
                </a:cubicBezTo>
                <a:close/>
                <a:moveTo>
                  <a:pt x="3460905" y="2975034"/>
                </a:moveTo>
                <a:cubicBezTo>
                  <a:pt x="3507525" y="2975034"/>
                  <a:pt x="3545317" y="3012826"/>
                  <a:pt x="3545317" y="3059446"/>
                </a:cubicBezTo>
                <a:cubicBezTo>
                  <a:pt x="3545317" y="3106066"/>
                  <a:pt x="3507525" y="3143859"/>
                  <a:pt x="3460905" y="3143859"/>
                </a:cubicBezTo>
                <a:cubicBezTo>
                  <a:pt x="3414284" y="3143859"/>
                  <a:pt x="3376493" y="3106066"/>
                  <a:pt x="3376493" y="3059446"/>
                </a:cubicBezTo>
                <a:cubicBezTo>
                  <a:pt x="3376493" y="3012826"/>
                  <a:pt x="3414284" y="2975034"/>
                  <a:pt x="3460905" y="2975034"/>
                </a:cubicBezTo>
                <a:close/>
                <a:moveTo>
                  <a:pt x="3123255" y="2975034"/>
                </a:moveTo>
                <a:cubicBezTo>
                  <a:pt x="3169876" y="2975034"/>
                  <a:pt x="3207668" y="3012826"/>
                  <a:pt x="3207668" y="3059446"/>
                </a:cubicBezTo>
                <a:cubicBezTo>
                  <a:pt x="3207668" y="3106066"/>
                  <a:pt x="3169876" y="3143859"/>
                  <a:pt x="3123255" y="3143859"/>
                </a:cubicBezTo>
                <a:cubicBezTo>
                  <a:pt x="3076636" y="3143859"/>
                  <a:pt x="3038843" y="3106066"/>
                  <a:pt x="3038843" y="3059446"/>
                </a:cubicBezTo>
                <a:cubicBezTo>
                  <a:pt x="3038843" y="3012826"/>
                  <a:pt x="3076636" y="2975034"/>
                  <a:pt x="3123255" y="2975034"/>
                </a:cubicBezTo>
                <a:close/>
                <a:moveTo>
                  <a:pt x="2785607" y="2975034"/>
                </a:moveTo>
                <a:cubicBezTo>
                  <a:pt x="2832226" y="2975034"/>
                  <a:pt x="2870019" y="3012826"/>
                  <a:pt x="2870019" y="3059446"/>
                </a:cubicBezTo>
                <a:cubicBezTo>
                  <a:pt x="2870019" y="3106066"/>
                  <a:pt x="2832226" y="3143859"/>
                  <a:pt x="2785607" y="3143859"/>
                </a:cubicBezTo>
                <a:cubicBezTo>
                  <a:pt x="2738986" y="3143859"/>
                  <a:pt x="2701195" y="3106066"/>
                  <a:pt x="2701195" y="3059446"/>
                </a:cubicBezTo>
                <a:cubicBezTo>
                  <a:pt x="2701195" y="3012826"/>
                  <a:pt x="2738986" y="2975034"/>
                  <a:pt x="2785607" y="2975034"/>
                </a:cubicBezTo>
                <a:close/>
                <a:moveTo>
                  <a:pt x="2447957" y="2975034"/>
                </a:moveTo>
                <a:cubicBezTo>
                  <a:pt x="2494578" y="2975034"/>
                  <a:pt x="2532369" y="3012826"/>
                  <a:pt x="2532369" y="3059446"/>
                </a:cubicBezTo>
                <a:cubicBezTo>
                  <a:pt x="2532369" y="3106066"/>
                  <a:pt x="2494578" y="3143859"/>
                  <a:pt x="2447957" y="3143859"/>
                </a:cubicBezTo>
                <a:cubicBezTo>
                  <a:pt x="2401337" y="3143859"/>
                  <a:pt x="2363545" y="3106066"/>
                  <a:pt x="2363545" y="3059446"/>
                </a:cubicBezTo>
                <a:cubicBezTo>
                  <a:pt x="2363545" y="3012826"/>
                  <a:pt x="2401337" y="2975034"/>
                  <a:pt x="2447957" y="2975034"/>
                </a:cubicBezTo>
                <a:close/>
                <a:moveTo>
                  <a:pt x="2110308" y="2975034"/>
                </a:moveTo>
                <a:cubicBezTo>
                  <a:pt x="2156928" y="2975034"/>
                  <a:pt x="2194721" y="3012826"/>
                  <a:pt x="2194721" y="3059446"/>
                </a:cubicBezTo>
                <a:cubicBezTo>
                  <a:pt x="2194721" y="3106066"/>
                  <a:pt x="2156928" y="3143859"/>
                  <a:pt x="2110308" y="3143859"/>
                </a:cubicBezTo>
                <a:cubicBezTo>
                  <a:pt x="2063688" y="3143859"/>
                  <a:pt x="2025896" y="3106066"/>
                  <a:pt x="2025896" y="3059446"/>
                </a:cubicBezTo>
                <a:cubicBezTo>
                  <a:pt x="2025896" y="3012826"/>
                  <a:pt x="2063688" y="2975034"/>
                  <a:pt x="2110308" y="2975034"/>
                </a:cubicBezTo>
                <a:close/>
                <a:moveTo>
                  <a:pt x="1772659" y="2975034"/>
                </a:moveTo>
                <a:cubicBezTo>
                  <a:pt x="1819278" y="2975034"/>
                  <a:pt x="1857071" y="3012826"/>
                  <a:pt x="1857071" y="3059446"/>
                </a:cubicBezTo>
                <a:cubicBezTo>
                  <a:pt x="1857071" y="3106066"/>
                  <a:pt x="1819278" y="3143859"/>
                  <a:pt x="1772659" y="3143859"/>
                </a:cubicBezTo>
                <a:cubicBezTo>
                  <a:pt x="1726039" y="3143859"/>
                  <a:pt x="1688247" y="3106066"/>
                  <a:pt x="1688247" y="3059446"/>
                </a:cubicBezTo>
                <a:cubicBezTo>
                  <a:pt x="1688247" y="3012826"/>
                  <a:pt x="1726039" y="2975034"/>
                  <a:pt x="1772659" y="2975034"/>
                </a:cubicBezTo>
                <a:close/>
                <a:moveTo>
                  <a:pt x="1435014" y="2975034"/>
                </a:moveTo>
                <a:cubicBezTo>
                  <a:pt x="1481630" y="2975034"/>
                  <a:pt x="1519422" y="3012826"/>
                  <a:pt x="1519422" y="3059446"/>
                </a:cubicBezTo>
                <a:cubicBezTo>
                  <a:pt x="1519422" y="3106066"/>
                  <a:pt x="1481630" y="3143859"/>
                  <a:pt x="1435014" y="3143859"/>
                </a:cubicBezTo>
                <a:cubicBezTo>
                  <a:pt x="1388389" y="3143859"/>
                  <a:pt x="1350601" y="3106066"/>
                  <a:pt x="1350601" y="3059446"/>
                </a:cubicBezTo>
                <a:cubicBezTo>
                  <a:pt x="1350601" y="3012826"/>
                  <a:pt x="1388389" y="2975034"/>
                  <a:pt x="1435014" y="2975034"/>
                </a:cubicBezTo>
                <a:close/>
                <a:moveTo>
                  <a:pt x="1097361" y="2975034"/>
                </a:moveTo>
                <a:cubicBezTo>
                  <a:pt x="1143985" y="2975034"/>
                  <a:pt x="1181773" y="3012826"/>
                  <a:pt x="1181773" y="3059446"/>
                </a:cubicBezTo>
                <a:cubicBezTo>
                  <a:pt x="1181773" y="3106066"/>
                  <a:pt x="1143985" y="3143859"/>
                  <a:pt x="1097361" y="3143859"/>
                </a:cubicBezTo>
                <a:cubicBezTo>
                  <a:pt x="1050741" y="3143859"/>
                  <a:pt x="1012948" y="3106066"/>
                  <a:pt x="1012948" y="3059446"/>
                </a:cubicBezTo>
                <a:cubicBezTo>
                  <a:pt x="1012948" y="3012826"/>
                  <a:pt x="1050741" y="2975034"/>
                  <a:pt x="1097361" y="2975034"/>
                </a:cubicBezTo>
                <a:close/>
                <a:moveTo>
                  <a:pt x="759711" y="2975034"/>
                </a:moveTo>
                <a:cubicBezTo>
                  <a:pt x="806331" y="2975034"/>
                  <a:pt x="844124" y="3012826"/>
                  <a:pt x="844124" y="3059446"/>
                </a:cubicBezTo>
                <a:cubicBezTo>
                  <a:pt x="844124" y="3106066"/>
                  <a:pt x="806331" y="3143859"/>
                  <a:pt x="759711" y="3143859"/>
                </a:cubicBezTo>
                <a:cubicBezTo>
                  <a:pt x="713096" y="3143859"/>
                  <a:pt x="675299" y="3106066"/>
                  <a:pt x="675299" y="3059446"/>
                </a:cubicBezTo>
                <a:cubicBezTo>
                  <a:pt x="675299" y="3012826"/>
                  <a:pt x="713096" y="2975034"/>
                  <a:pt x="759711" y="2975034"/>
                </a:cubicBezTo>
                <a:close/>
                <a:moveTo>
                  <a:pt x="422066" y="2975034"/>
                </a:moveTo>
                <a:cubicBezTo>
                  <a:pt x="468682" y="2975034"/>
                  <a:pt x="506480" y="3012826"/>
                  <a:pt x="506480" y="3059446"/>
                </a:cubicBezTo>
                <a:cubicBezTo>
                  <a:pt x="506480" y="3106066"/>
                  <a:pt x="468682" y="3143859"/>
                  <a:pt x="422066" y="3143859"/>
                </a:cubicBezTo>
                <a:cubicBezTo>
                  <a:pt x="375442" y="3143859"/>
                  <a:pt x="337653" y="3106066"/>
                  <a:pt x="337653" y="3059446"/>
                </a:cubicBezTo>
                <a:cubicBezTo>
                  <a:pt x="337653" y="3012826"/>
                  <a:pt x="375442" y="2975034"/>
                  <a:pt x="422066" y="2975034"/>
                </a:cubicBezTo>
                <a:close/>
                <a:moveTo>
                  <a:pt x="84412" y="2975034"/>
                </a:moveTo>
                <a:cubicBezTo>
                  <a:pt x="131037" y="2975034"/>
                  <a:pt x="168826" y="3012826"/>
                  <a:pt x="168826" y="3059446"/>
                </a:cubicBezTo>
                <a:cubicBezTo>
                  <a:pt x="168826" y="3106066"/>
                  <a:pt x="131037" y="3143859"/>
                  <a:pt x="84412" y="3143859"/>
                </a:cubicBezTo>
                <a:cubicBezTo>
                  <a:pt x="37793" y="3143859"/>
                  <a:pt x="0" y="3106066"/>
                  <a:pt x="0" y="3059446"/>
                </a:cubicBezTo>
                <a:cubicBezTo>
                  <a:pt x="0" y="3012826"/>
                  <a:pt x="37793" y="2975034"/>
                  <a:pt x="84412" y="2975034"/>
                </a:cubicBezTo>
                <a:close/>
                <a:moveTo>
                  <a:pt x="7850345" y="2637385"/>
                </a:moveTo>
                <a:cubicBezTo>
                  <a:pt x="7896964" y="2637385"/>
                  <a:pt x="7934757" y="2675177"/>
                  <a:pt x="7934757" y="2721797"/>
                </a:cubicBezTo>
                <a:cubicBezTo>
                  <a:pt x="7934757" y="2768417"/>
                  <a:pt x="7896964" y="2806209"/>
                  <a:pt x="7850345" y="2806209"/>
                </a:cubicBezTo>
                <a:cubicBezTo>
                  <a:pt x="7803725" y="2806209"/>
                  <a:pt x="7765933" y="2768417"/>
                  <a:pt x="7765933" y="2721797"/>
                </a:cubicBezTo>
                <a:cubicBezTo>
                  <a:pt x="7765933" y="2675177"/>
                  <a:pt x="7803725" y="2637385"/>
                  <a:pt x="7850345" y="2637385"/>
                </a:cubicBezTo>
                <a:close/>
                <a:moveTo>
                  <a:pt x="7512695" y="2637385"/>
                </a:moveTo>
                <a:cubicBezTo>
                  <a:pt x="7559315" y="2637385"/>
                  <a:pt x="7597109" y="2675177"/>
                  <a:pt x="7597109" y="2721797"/>
                </a:cubicBezTo>
                <a:cubicBezTo>
                  <a:pt x="7597109" y="2768417"/>
                  <a:pt x="7559315" y="2806209"/>
                  <a:pt x="7512695" y="2806209"/>
                </a:cubicBezTo>
                <a:cubicBezTo>
                  <a:pt x="7466075" y="2806209"/>
                  <a:pt x="7428283" y="2768417"/>
                  <a:pt x="7428283" y="2721797"/>
                </a:cubicBezTo>
                <a:cubicBezTo>
                  <a:pt x="7428283" y="2675177"/>
                  <a:pt x="7466075" y="2637385"/>
                  <a:pt x="7512695" y="2637385"/>
                </a:cubicBezTo>
                <a:close/>
                <a:moveTo>
                  <a:pt x="7175045" y="2637385"/>
                </a:moveTo>
                <a:cubicBezTo>
                  <a:pt x="7221666" y="2637385"/>
                  <a:pt x="7259458" y="2675177"/>
                  <a:pt x="7259458" y="2721797"/>
                </a:cubicBezTo>
                <a:cubicBezTo>
                  <a:pt x="7259458" y="2768417"/>
                  <a:pt x="7221666" y="2806209"/>
                  <a:pt x="7175045" y="2806209"/>
                </a:cubicBezTo>
                <a:cubicBezTo>
                  <a:pt x="7128427" y="2806209"/>
                  <a:pt x="7090633" y="2768417"/>
                  <a:pt x="7090633" y="2721797"/>
                </a:cubicBezTo>
                <a:cubicBezTo>
                  <a:pt x="7090633" y="2675177"/>
                  <a:pt x="7128427" y="2637385"/>
                  <a:pt x="7175045" y="2637385"/>
                </a:cubicBezTo>
                <a:close/>
                <a:moveTo>
                  <a:pt x="6837397" y="2637385"/>
                </a:moveTo>
                <a:cubicBezTo>
                  <a:pt x="6884017" y="2637385"/>
                  <a:pt x="6921809" y="2675177"/>
                  <a:pt x="6921809" y="2721797"/>
                </a:cubicBezTo>
                <a:cubicBezTo>
                  <a:pt x="6921809" y="2768417"/>
                  <a:pt x="6884017" y="2806209"/>
                  <a:pt x="6837397" y="2806209"/>
                </a:cubicBezTo>
                <a:cubicBezTo>
                  <a:pt x="6790777" y="2806209"/>
                  <a:pt x="6752985" y="2768417"/>
                  <a:pt x="6752985" y="2721797"/>
                </a:cubicBezTo>
                <a:cubicBezTo>
                  <a:pt x="6752985" y="2675177"/>
                  <a:pt x="6790777" y="2637385"/>
                  <a:pt x="6837397" y="2637385"/>
                </a:cubicBezTo>
                <a:close/>
                <a:moveTo>
                  <a:pt x="6499747" y="2637385"/>
                </a:moveTo>
                <a:cubicBezTo>
                  <a:pt x="6546368" y="2637385"/>
                  <a:pt x="6584161" y="2675177"/>
                  <a:pt x="6584161" y="2721797"/>
                </a:cubicBezTo>
                <a:cubicBezTo>
                  <a:pt x="6584161" y="2768417"/>
                  <a:pt x="6546368" y="2806209"/>
                  <a:pt x="6499747" y="2806209"/>
                </a:cubicBezTo>
                <a:cubicBezTo>
                  <a:pt x="6453127" y="2806209"/>
                  <a:pt x="6415335" y="2768417"/>
                  <a:pt x="6415335" y="2721797"/>
                </a:cubicBezTo>
                <a:cubicBezTo>
                  <a:pt x="6415335" y="2675177"/>
                  <a:pt x="6453127" y="2637385"/>
                  <a:pt x="6499747" y="2637385"/>
                </a:cubicBezTo>
                <a:close/>
                <a:moveTo>
                  <a:pt x="6162098" y="2637385"/>
                </a:moveTo>
                <a:cubicBezTo>
                  <a:pt x="6208719" y="2637385"/>
                  <a:pt x="6246510" y="2675177"/>
                  <a:pt x="6246510" y="2721797"/>
                </a:cubicBezTo>
                <a:cubicBezTo>
                  <a:pt x="6246510" y="2768417"/>
                  <a:pt x="6208719" y="2806209"/>
                  <a:pt x="6162098" y="2806209"/>
                </a:cubicBezTo>
                <a:cubicBezTo>
                  <a:pt x="6115479" y="2806209"/>
                  <a:pt x="6077686" y="2768417"/>
                  <a:pt x="6077686" y="2721797"/>
                </a:cubicBezTo>
                <a:cubicBezTo>
                  <a:pt x="6077686" y="2675177"/>
                  <a:pt x="6115479" y="2637385"/>
                  <a:pt x="6162098" y="2637385"/>
                </a:cubicBezTo>
                <a:close/>
                <a:moveTo>
                  <a:pt x="5824449" y="2637385"/>
                </a:moveTo>
                <a:cubicBezTo>
                  <a:pt x="5871069" y="2637385"/>
                  <a:pt x="5908861" y="2675177"/>
                  <a:pt x="5908861" y="2721797"/>
                </a:cubicBezTo>
                <a:cubicBezTo>
                  <a:pt x="5908861" y="2768417"/>
                  <a:pt x="5871069" y="2806209"/>
                  <a:pt x="5824449" y="2806209"/>
                </a:cubicBezTo>
                <a:cubicBezTo>
                  <a:pt x="5777829" y="2806209"/>
                  <a:pt x="5740037" y="2768417"/>
                  <a:pt x="5740037" y="2721797"/>
                </a:cubicBezTo>
                <a:cubicBezTo>
                  <a:pt x="5740037" y="2675177"/>
                  <a:pt x="5777829" y="2637385"/>
                  <a:pt x="5824449" y="2637385"/>
                </a:cubicBezTo>
                <a:close/>
                <a:moveTo>
                  <a:pt x="5486800" y="2637385"/>
                </a:moveTo>
                <a:cubicBezTo>
                  <a:pt x="5533421" y="2637385"/>
                  <a:pt x="5571212" y="2675177"/>
                  <a:pt x="5571212" y="2721797"/>
                </a:cubicBezTo>
                <a:cubicBezTo>
                  <a:pt x="5571212" y="2768417"/>
                  <a:pt x="5533421" y="2806209"/>
                  <a:pt x="5486800" y="2806209"/>
                </a:cubicBezTo>
                <a:cubicBezTo>
                  <a:pt x="5440179" y="2806209"/>
                  <a:pt x="5402388" y="2768417"/>
                  <a:pt x="5402388" y="2721797"/>
                </a:cubicBezTo>
                <a:cubicBezTo>
                  <a:pt x="5402388" y="2675177"/>
                  <a:pt x="5440179" y="2637385"/>
                  <a:pt x="5486800" y="2637385"/>
                </a:cubicBezTo>
                <a:close/>
                <a:moveTo>
                  <a:pt x="5149151" y="2637385"/>
                </a:moveTo>
                <a:cubicBezTo>
                  <a:pt x="5195771" y="2637385"/>
                  <a:pt x="5233563" y="2675177"/>
                  <a:pt x="5233563" y="2721797"/>
                </a:cubicBezTo>
                <a:cubicBezTo>
                  <a:pt x="5233563" y="2768417"/>
                  <a:pt x="5195771" y="2806209"/>
                  <a:pt x="5149151" y="2806209"/>
                </a:cubicBezTo>
                <a:cubicBezTo>
                  <a:pt x="5102531" y="2806209"/>
                  <a:pt x="5064739" y="2768417"/>
                  <a:pt x="5064739" y="2721797"/>
                </a:cubicBezTo>
                <a:cubicBezTo>
                  <a:pt x="5064739" y="2675177"/>
                  <a:pt x="5102531" y="2637385"/>
                  <a:pt x="5149151" y="2637385"/>
                </a:cubicBezTo>
                <a:close/>
                <a:moveTo>
                  <a:pt x="4811502" y="2637385"/>
                </a:moveTo>
                <a:cubicBezTo>
                  <a:pt x="4858121" y="2637385"/>
                  <a:pt x="4895914" y="2675177"/>
                  <a:pt x="4895914" y="2721797"/>
                </a:cubicBezTo>
                <a:cubicBezTo>
                  <a:pt x="4895914" y="2768417"/>
                  <a:pt x="4858121" y="2806209"/>
                  <a:pt x="4811502" y="2806209"/>
                </a:cubicBezTo>
                <a:cubicBezTo>
                  <a:pt x="4764881" y="2806209"/>
                  <a:pt x="4727090" y="2768417"/>
                  <a:pt x="4727090" y="2721797"/>
                </a:cubicBezTo>
                <a:cubicBezTo>
                  <a:pt x="4727090" y="2675177"/>
                  <a:pt x="4764881" y="2637385"/>
                  <a:pt x="4811502" y="2637385"/>
                </a:cubicBezTo>
                <a:close/>
                <a:moveTo>
                  <a:pt x="4473853" y="2637385"/>
                </a:moveTo>
                <a:cubicBezTo>
                  <a:pt x="4520473" y="2637385"/>
                  <a:pt x="4558265" y="2675177"/>
                  <a:pt x="4558265" y="2721797"/>
                </a:cubicBezTo>
                <a:cubicBezTo>
                  <a:pt x="4558265" y="2768417"/>
                  <a:pt x="4520473" y="2806209"/>
                  <a:pt x="4473853" y="2806209"/>
                </a:cubicBezTo>
                <a:cubicBezTo>
                  <a:pt x="4427232" y="2806209"/>
                  <a:pt x="4389440" y="2768417"/>
                  <a:pt x="4389440" y="2721797"/>
                </a:cubicBezTo>
                <a:cubicBezTo>
                  <a:pt x="4389440" y="2675177"/>
                  <a:pt x="4427232" y="2637385"/>
                  <a:pt x="4473853" y="2637385"/>
                </a:cubicBezTo>
                <a:close/>
                <a:moveTo>
                  <a:pt x="4136203" y="2637385"/>
                </a:moveTo>
                <a:cubicBezTo>
                  <a:pt x="4182823" y="2637385"/>
                  <a:pt x="4220615" y="2675177"/>
                  <a:pt x="4220615" y="2721797"/>
                </a:cubicBezTo>
                <a:cubicBezTo>
                  <a:pt x="4220615" y="2768417"/>
                  <a:pt x="4182823" y="2806209"/>
                  <a:pt x="4136203" y="2806209"/>
                </a:cubicBezTo>
                <a:cubicBezTo>
                  <a:pt x="4089584" y="2806209"/>
                  <a:pt x="4051791" y="2768417"/>
                  <a:pt x="4051791" y="2721797"/>
                </a:cubicBezTo>
                <a:cubicBezTo>
                  <a:pt x="4051791" y="2675177"/>
                  <a:pt x="4089584" y="2637385"/>
                  <a:pt x="4136203" y="2637385"/>
                </a:cubicBezTo>
                <a:close/>
                <a:moveTo>
                  <a:pt x="3798554" y="2637385"/>
                </a:moveTo>
                <a:cubicBezTo>
                  <a:pt x="3845174" y="2637385"/>
                  <a:pt x="3882966" y="2675177"/>
                  <a:pt x="3882966" y="2721797"/>
                </a:cubicBezTo>
                <a:cubicBezTo>
                  <a:pt x="3882966" y="2768417"/>
                  <a:pt x="3845174" y="2806209"/>
                  <a:pt x="3798554" y="2806209"/>
                </a:cubicBezTo>
                <a:cubicBezTo>
                  <a:pt x="3751934" y="2806209"/>
                  <a:pt x="3714142" y="2768417"/>
                  <a:pt x="3714142" y="2721797"/>
                </a:cubicBezTo>
                <a:cubicBezTo>
                  <a:pt x="3714142" y="2675177"/>
                  <a:pt x="3751934" y="2637385"/>
                  <a:pt x="3798554" y="2637385"/>
                </a:cubicBezTo>
                <a:close/>
                <a:moveTo>
                  <a:pt x="3460905" y="2637385"/>
                </a:moveTo>
                <a:cubicBezTo>
                  <a:pt x="3507525" y="2637385"/>
                  <a:pt x="3545317" y="2675177"/>
                  <a:pt x="3545317" y="2721797"/>
                </a:cubicBezTo>
                <a:cubicBezTo>
                  <a:pt x="3545317" y="2768417"/>
                  <a:pt x="3507525" y="2806209"/>
                  <a:pt x="3460905" y="2806209"/>
                </a:cubicBezTo>
                <a:cubicBezTo>
                  <a:pt x="3414284" y="2806209"/>
                  <a:pt x="3376493" y="2768417"/>
                  <a:pt x="3376493" y="2721797"/>
                </a:cubicBezTo>
                <a:cubicBezTo>
                  <a:pt x="3376493" y="2675177"/>
                  <a:pt x="3414284" y="2637385"/>
                  <a:pt x="3460905" y="2637385"/>
                </a:cubicBezTo>
                <a:close/>
                <a:moveTo>
                  <a:pt x="3123255" y="2637385"/>
                </a:moveTo>
                <a:cubicBezTo>
                  <a:pt x="3169876" y="2637385"/>
                  <a:pt x="3207668" y="2675177"/>
                  <a:pt x="3207668" y="2721797"/>
                </a:cubicBezTo>
                <a:cubicBezTo>
                  <a:pt x="3207668" y="2768417"/>
                  <a:pt x="3169876" y="2806209"/>
                  <a:pt x="3123255" y="2806209"/>
                </a:cubicBezTo>
                <a:cubicBezTo>
                  <a:pt x="3076636" y="2806209"/>
                  <a:pt x="3038843" y="2768417"/>
                  <a:pt x="3038843" y="2721797"/>
                </a:cubicBezTo>
                <a:cubicBezTo>
                  <a:pt x="3038843" y="2675177"/>
                  <a:pt x="3076636" y="2637385"/>
                  <a:pt x="3123255" y="2637385"/>
                </a:cubicBezTo>
                <a:close/>
                <a:moveTo>
                  <a:pt x="2785607" y="2637385"/>
                </a:moveTo>
                <a:cubicBezTo>
                  <a:pt x="2832226" y="2637385"/>
                  <a:pt x="2870019" y="2675177"/>
                  <a:pt x="2870019" y="2721797"/>
                </a:cubicBezTo>
                <a:cubicBezTo>
                  <a:pt x="2870019" y="2768417"/>
                  <a:pt x="2832226" y="2806209"/>
                  <a:pt x="2785607" y="2806209"/>
                </a:cubicBezTo>
                <a:cubicBezTo>
                  <a:pt x="2738986" y="2806209"/>
                  <a:pt x="2701195" y="2768417"/>
                  <a:pt x="2701195" y="2721797"/>
                </a:cubicBezTo>
                <a:cubicBezTo>
                  <a:pt x="2701195" y="2675177"/>
                  <a:pt x="2738986" y="2637385"/>
                  <a:pt x="2785607" y="2637385"/>
                </a:cubicBezTo>
                <a:close/>
                <a:moveTo>
                  <a:pt x="2447957" y="2637385"/>
                </a:moveTo>
                <a:cubicBezTo>
                  <a:pt x="2494578" y="2637385"/>
                  <a:pt x="2532369" y="2675177"/>
                  <a:pt x="2532369" y="2721797"/>
                </a:cubicBezTo>
                <a:cubicBezTo>
                  <a:pt x="2532369" y="2768417"/>
                  <a:pt x="2494578" y="2806209"/>
                  <a:pt x="2447957" y="2806209"/>
                </a:cubicBezTo>
                <a:cubicBezTo>
                  <a:pt x="2401337" y="2806209"/>
                  <a:pt x="2363545" y="2768417"/>
                  <a:pt x="2363545" y="2721797"/>
                </a:cubicBezTo>
                <a:cubicBezTo>
                  <a:pt x="2363545" y="2675177"/>
                  <a:pt x="2401337" y="2637385"/>
                  <a:pt x="2447957" y="2637385"/>
                </a:cubicBezTo>
                <a:close/>
                <a:moveTo>
                  <a:pt x="2110308" y="2637385"/>
                </a:moveTo>
                <a:cubicBezTo>
                  <a:pt x="2156928" y="2637385"/>
                  <a:pt x="2194721" y="2675177"/>
                  <a:pt x="2194721" y="2721797"/>
                </a:cubicBezTo>
                <a:cubicBezTo>
                  <a:pt x="2194721" y="2768417"/>
                  <a:pt x="2156928" y="2806209"/>
                  <a:pt x="2110308" y="2806209"/>
                </a:cubicBezTo>
                <a:cubicBezTo>
                  <a:pt x="2063688" y="2806209"/>
                  <a:pt x="2025896" y="2768417"/>
                  <a:pt x="2025896" y="2721797"/>
                </a:cubicBezTo>
                <a:cubicBezTo>
                  <a:pt x="2025896" y="2675177"/>
                  <a:pt x="2063688" y="2637385"/>
                  <a:pt x="2110308" y="2637385"/>
                </a:cubicBezTo>
                <a:close/>
                <a:moveTo>
                  <a:pt x="1772659" y="2637385"/>
                </a:moveTo>
                <a:cubicBezTo>
                  <a:pt x="1819278" y="2637385"/>
                  <a:pt x="1857071" y="2675177"/>
                  <a:pt x="1857071" y="2721797"/>
                </a:cubicBezTo>
                <a:cubicBezTo>
                  <a:pt x="1857071" y="2768417"/>
                  <a:pt x="1819278" y="2806209"/>
                  <a:pt x="1772659" y="2806209"/>
                </a:cubicBezTo>
                <a:cubicBezTo>
                  <a:pt x="1726039" y="2806209"/>
                  <a:pt x="1688247" y="2768417"/>
                  <a:pt x="1688247" y="2721797"/>
                </a:cubicBezTo>
                <a:cubicBezTo>
                  <a:pt x="1688247" y="2675177"/>
                  <a:pt x="1726039" y="2637385"/>
                  <a:pt x="1772659" y="2637385"/>
                </a:cubicBezTo>
                <a:close/>
                <a:moveTo>
                  <a:pt x="1435014" y="2637385"/>
                </a:moveTo>
                <a:cubicBezTo>
                  <a:pt x="1481630" y="2637385"/>
                  <a:pt x="1519422" y="2675177"/>
                  <a:pt x="1519422" y="2721797"/>
                </a:cubicBezTo>
                <a:cubicBezTo>
                  <a:pt x="1519422" y="2768417"/>
                  <a:pt x="1481630" y="2806209"/>
                  <a:pt x="1435014" y="2806209"/>
                </a:cubicBezTo>
                <a:cubicBezTo>
                  <a:pt x="1388389" y="2806209"/>
                  <a:pt x="1350601" y="2768417"/>
                  <a:pt x="1350601" y="2721797"/>
                </a:cubicBezTo>
                <a:cubicBezTo>
                  <a:pt x="1350601" y="2675177"/>
                  <a:pt x="1388389" y="2637385"/>
                  <a:pt x="1435014" y="2637385"/>
                </a:cubicBezTo>
                <a:close/>
                <a:moveTo>
                  <a:pt x="1097361" y="2637385"/>
                </a:moveTo>
                <a:cubicBezTo>
                  <a:pt x="1143985" y="2637385"/>
                  <a:pt x="1181773" y="2675177"/>
                  <a:pt x="1181773" y="2721797"/>
                </a:cubicBezTo>
                <a:cubicBezTo>
                  <a:pt x="1181773" y="2768417"/>
                  <a:pt x="1143985" y="2806209"/>
                  <a:pt x="1097361" y="2806209"/>
                </a:cubicBezTo>
                <a:cubicBezTo>
                  <a:pt x="1050741" y="2806209"/>
                  <a:pt x="1012948" y="2768417"/>
                  <a:pt x="1012948" y="2721797"/>
                </a:cubicBezTo>
                <a:cubicBezTo>
                  <a:pt x="1012948" y="2675177"/>
                  <a:pt x="1050741" y="2637385"/>
                  <a:pt x="1097361" y="2637385"/>
                </a:cubicBezTo>
                <a:close/>
                <a:moveTo>
                  <a:pt x="759711" y="2637385"/>
                </a:moveTo>
                <a:cubicBezTo>
                  <a:pt x="806331" y="2637385"/>
                  <a:pt x="844124" y="2675177"/>
                  <a:pt x="844124" y="2721797"/>
                </a:cubicBezTo>
                <a:cubicBezTo>
                  <a:pt x="844124" y="2768417"/>
                  <a:pt x="806331" y="2806209"/>
                  <a:pt x="759711" y="2806209"/>
                </a:cubicBezTo>
                <a:cubicBezTo>
                  <a:pt x="713096" y="2806209"/>
                  <a:pt x="675299" y="2768417"/>
                  <a:pt x="675299" y="2721797"/>
                </a:cubicBezTo>
                <a:cubicBezTo>
                  <a:pt x="675299" y="2675177"/>
                  <a:pt x="713096" y="2637385"/>
                  <a:pt x="759711" y="2637385"/>
                </a:cubicBezTo>
                <a:close/>
                <a:moveTo>
                  <a:pt x="422066" y="2637385"/>
                </a:moveTo>
                <a:cubicBezTo>
                  <a:pt x="468682" y="2637385"/>
                  <a:pt x="506480" y="2675177"/>
                  <a:pt x="506480" y="2721797"/>
                </a:cubicBezTo>
                <a:cubicBezTo>
                  <a:pt x="506480" y="2768417"/>
                  <a:pt x="468682" y="2806209"/>
                  <a:pt x="422066" y="2806209"/>
                </a:cubicBezTo>
                <a:cubicBezTo>
                  <a:pt x="375442" y="2806209"/>
                  <a:pt x="337653" y="2768417"/>
                  <a:pt x="337653" y="2721797"/>
                </a:cubicBezTo>
                <a:cubicBezTo>
                  <a:pt x="337653" y="2675177"/>
                  <a:pt x="375442" y="2637385"/>
                  <a:pt x="422066" y="2637385"/>
                </a:cubicBezTo>
                <a:close/>
                <a:moveTo>
                  <a:pt x="84412" y="2637385"/>
                </a:moveTo>
                <a:cubicBezTo>
                  <a:pt x="131037" y="2637385"/>
                  <a:pt x="168826" y="2675177"/>
                  <a:pt x="168826" y="2721797"/>
                </a:cubicBezTo>
                <a:cubicBezTo>
                  <a:pt x="168826" y="2768417"/>
                  <a:pt x="131037" y="2806209"/>
                  <a:pt x="84412" y="2806209"/>
                </a:cubicBezTo>
                <a:cubicBezTo>
                  <a:pt x="37793" y="2806209"/>
                  <a:pt x="0" y="2768417"/>
                  <a:pt x="0" y="2721797"/>
                </a:cubicBezTo>
                <a:cubicBezTo>
                  <a:pt x="0" y="2675177"/>
                  <a:pt x="37793" y="2637385"/>
                  <a:pt x="84412" y="2637385"/>
                </a:cubicBezTo>
                <a:close/>
                <a:moveTo>
                  <a:pt x="7850345" y="2299736"/>
                </a:moveTo>
                <a:cubicBezTo>
                  <a:pt x="7896964" y="2299736"/>
                  <a:pt x="7934757" y="2337528"/>
                  <a:pt x="7934757" y="2384148"/>
                </a:cubicBezTo>
                <a:cubicBezTo>
                  <a:pt x="7934757" y="2430768"/>
                  <a:pt x="7896964" y="2468560"/>
                  <a:pt x="7850345" y="2468560"/>
                </a:cubicBezTo>
                <a:cubicBezTo>
                  <a:pt x="7803725" y="2468560"/>
                  <a:pt x="7765933" y="2430768"/>
                  <a:pt x="7765933" y="2384148"/>
                </a:cubicBezTo>
                <a:cubicBezTo>
                  <a:pt x="7765933" y="2337528"/>
                  <a:pt x="7803725" y="2299736"/>
                  <a:pt x="7850345" y="2299736"/>
                </a:cubicBezTo>
                <a:close/>
                <a:moveTo>
                  <a:pt x="7512695" y="2299736"/>
                </a:moveTo>
                <a:cubicBezTo>
                  <a:pt x="7559315" y="2299736"/>
                  <a:pt x="7597109" y="2337528"/>
                  <a:pt x="7597109" y="2384148"/>
                </a:cubicBezTo>
                <a:cubicBezTo>
                  <a:pt x="7597109" y="2430768"/>
                  <a:pt x="7559315" y="2468560"/>
                  <a:pt x="7512695" y="2468560"/>
                </a:cubicBezTo>
                <a:cubicBezTo>
                  <a:pt x="7466075" y="2468560"/>
                  <a:pt x="7428283" y="2430768"/>
                  <a:pt x="7428283" y="2384148"/>
                </a:cubicBezTo>
                <a:cubicBezTo>
                  <a:pt x="7428283" y="2337528"/>
                  <a:pt x="7466075" y="2299736"/>
                  <a:pt x="7512695" y="2299736"/>
                </a:cubicBezTo>
                <a:close/>
                <a:moveTo>
                  <a:pt x="7175045" y="2299736"/>
                </a:moveTo>
                <a:cubicBezTo>
                  <a:pt x="7221666" y="2299736"/>
                  <a:pt x="7259458" y="2337528"/>
                  <a:pt x="7259458" y="2384148"/>
                </a:cubicBezTo>
                <a:cubicBezTo>
                  <a:pt x="7259458" y="2430768"/>
                  <a:pt x="7221666" y="2468560"/>
                  <a:pt x="7175045" y="2468560"/>
                </a:cubicBezTo>
                <a:cubicBezTo>
                  <a:pt x="7128427" y="2468560"/>
                  <a:pt x="7090633" y="2430768"/>
                  <a:pt x="7090633" y="2384148"/>
                </a:cubicBezTo>
                <a:cubicBezTo>
                  <a:pt x="7090633" y="2337528"/>
                  <a:pt x="7128427" y="2299736"/>
                  <a:pt x="7175045" y="2299736"/>
                </a:cubicBezTo>
                <a:close/>
                <a:moveTo>
                  <a:pt x="6837397" y="2299736"/>
                </a:moveTo>
                <a:cubicBezTo>
                  <a:pt x="6884017" y="2299736"/>
                  <a:pt x="6921809" y="2337528"/>
                  <a:pt x="6921809" y="2384148"/>
                </a:cubicBezTo>
                <a:cubicBezTo>
                  <a:pt x="6921809" y="2430768"/>
                  <a:pt x="6884017" y="2468560"/>
                  <a:pt x="6837397" y="2468560"/>
                </a:cubicBezTo>
                <a:cubicBezTo>
                  <a:pt x="6790777" y="2468560"/>
                  <a:pt x="6752985" y="2430768"/>
                  <a:pt x="6752985" y="2384148"/>
                </a:cubicBezTo>
                <a:cubicBezTo>
                  <a:pt x="6752985" y="2337528"/>
                  <a:pt x="6790777" y="2299736"/>
                  <a:pt x="6837397" y="2299736"/>
                </a:cubicBezTo>
                <a:close/>
                <a:moveTo>
                  <a:pt x="6499747" y="2299736"/>
                </a:moveTo>
                <a:cubicBezTo>
                  <a:pt x="6546368" y="2299736"/>
                  <a:pt x="6584161" y="2337528"/>
                  <a:pt x="6584161" y="2384148"/>
                </a:cubicBezTo>
                <a:cubicBezTo>
                  <a:pt x="6584161" y="2430768"/>
                  <a:pt x="6546368" y="2468560"/>
                  <a:pt x="6499747" y="2468560"/>
                </a:cubicBezTo>
                <a:cubicBezTo>
                  <a:pt x="6453127" y="2468560"/>
                  <a:pt x="6415335" y="2430768"/>
                  <a:pt x="6415335" y="2384148"/>
                </a:cubicBezTo>
                <a:cubicBezTo>
                  <a:pt x="6415335" y="2337528"/>
                  <a:pt x="6453127" y="2299736"/>
                  <a:pt x="6499747" y="2299736"/>
                </a:cubicBezTo>
                <a:close/>
                <a:moveTo>
                  <a:pt x="6162098" y="2299736"/>
                </a:moveTo>
                <a:cubicBezTo>
                  <a:pt x="6208719" y="2299736"/>
                  <a:pt x="6246510" y="2337528"/>
                  <a:pt x="6246510" y="2384148"/>
                </a:cubicBezTo>
                <a:cubicBezTo>
                  <a:pt x="6246510" y="2430768"/>
                  <a:pt x="6208719" y="2468560"/>
                  <a:pt x="6162098" y="2468560"/>
                </a:cubicBezTo>
                <a:cubicBezTo>
                  <a:pt x="6115479" y="2468560"/>
                  <a:pt x="6077686" y="2430768"/>
                  <a:pt x="6077686" y="2384148"/>
                </a:cubicBezTo>
                <a:cubicBezTo>
                  <a:pt x="6077686" y="2337528"/>
                  <a:pt x="6115479" y="2299736"/>
                  <a:pt x="6162098" y="2299736"/>
                </a:cubicBezTo>
                <a:close/>
                <a:moveTo>
                  <a:pt x="5824449" y="2299736"/>
                </a:moveTo>
                <a:cubicBezTo>
                  <a:pt x="5871069" y="2299736"/>
                  <a:pt x="5908861" y="2337528"/>
                  <a:pt x="5908861" y="2384148"/>
                </a:cubicBezTo>
                <a:cubicBezTo>
                  <a:pt x="5908861" y="2430768"/>
                  <a:pt x="5871069" y="2468560"/>
                  <a:pt x="5824449" y="2468560"/>
                </a:cubicBezTo>
                <a:cubicBezTo>
                  <a:pt x="5777829" y="2468560"/>
                  <a:pt x="5740037" y="2430768"/>
                  <a:pt x="5740037" y="2384148"/>
                </a:cubicBezTo>
                <a:cubicBezTo>
                  <a:pt x="5740037" y="2337528"/>
                  <a:pt x="5777829" y="2299736"/>
                  <a:pt x="5824449" y="2299736"/>
                </a:cubicBezTo>
                <a:close/>
                <a:moveTo>
                  <a:pt x="5486800" y="2299736"/>
                </a:moveTo>
                <a:cubicBezTo>
                  <a:pt x="5533421" y="2299736"/>
                  <a:pt x="5571212" y="2337528"/>
                  <a:pt x="5571212" y="2384148"/>
                </a:cubicBezTo>
                <a:cubicBezTo>
                  <a:pt x="5571212" y="2430768"/>
                  <a:pt x="5533421" y="2468560"/>
                  <a:pt x="5486800" y="2468560"/>
                </a:cubicBezTo>
                <a:cubicBezTo>
                  <a:pt x="5440179" y="2468560"/>
                  <a:pt x="5402388" y="2430768"/>
                  <a:pt x="5402388" y="2384148"/>
                </a:cubicBezTo>
                <a:cubicBezTo>
                  <a:pt x="5402388" y="2337528"/>
                  <a:pt x="5440179" y="2299736"/>
                  <a:pt x="5486800" y="2299736"/>
                </a:cubicBezTo>
                <a:close/>
                <a:moveTo>
                  <a:pt x="5149151" y="2299736"/>
                </a:moveTo>
                <a:cubicBezTo>
                  <a:pt x="5195771" y="2299736"/>
                  <a:pt x="5233563" y="2337528"/>
                  <a:pt x="5233563" y="2384148"/>
                </a:cubicBezTo>
                <a:cubicBezTo>
                  <a:pt x="5233563" y="2430768"/>
                  <a:pt x="5195771" y="2468560"/>
                  <a:pt x="5149151" y="2468560"/>
                </a:cubicBezTo>
                <a:cubicBezTo>
                  <a:pt x="5102531" y="2468560"/>
                  <a:pt x="5064739" y="2430768"/>
                  <a:pt x="5064739" y="2384148"/>
                </a:cubicBezTo>
                <a:cubicBezTo>
                  <a:pt x="5064739" y="2337528"/>
                  <a:pt x="5102531" y="2299736"/>
                  <a:pt x="5149151" y="2299736"/>
                </a:cubicBezTo>
                <a:close/>
                <a:moveTo>
                  <a:pt x="4811502" y="2299736"/>
                </a:moveTo>
                <a:cubicBezTo>
                  <a:pt x="4858121" y="2299736"/>
                  <a:pt x="4895914" y="2337528"/>
                  <a:pt x="4895914" y="2384148"/>
                </a:cubicBezTo>
                <a:cubicBezTo>
                  <a:pt x="4895914" y="2430768"/>
                  <a:pt x="4858121" y="2468560"/>
                  <a:pt x="4811502" y="2468560"/>
                </a:cubicBezTo>
                <a:cubicBezTo>
                  <a:pt x="4764881" y="2468560"/>
                  <a:pt x="4727090" y="2430768"/>
                  <a:pt x="4727090" y="2384148"/>
                </a:cubicBezTo>
                <a:cubicBezTo>
                  <a:pt x="4727090" y="2337528"/>
                  <a:pt x="4764881" y="2299736"/>
                  <a:pt x="4811502" y="2299736"/>
                </a:cubicBezTo>
                <a:close/>
                <a:moveTo>
                  <a:pt x="4473853" y="2299736"/>
                </a:moveTo>
                <a:cubicBezTo>
                  <a:pt x="4520473" y="2299736"/>
                  <a:pt x="4558265" y="2337528"/>
                  <a:pt x="4558265" y="2384148"/>
                </a:cubicBezTo>
                <a:cubicBezTo>
                  <a:pt x="4558265" y="2430768"/>
                  <a:pt x="4520473" y="2468560"/>
                  <a:pt x="4473853" y="2468560"/>
                </a:cubicBezTo>
                <a:cubicBezTo>
                  <a:pt x="4427232" y="2468560"/>
                  <a:pt x="4389440" y="2430768"/>
                  <a:pt x="4389440" y="2384148"/>
                </a:cubicBezTo>
                <a:cubicBezTo>
                  <a:pt x="4389440" y="2337528"/>
                  <a:pt x="4427232" y="2299736"/>
                  <a:pt x="4473853" y="2299736"/>
                </a:cubicBezTo>
                <a:close/>
                <a:moveTo>
                  <a:pt x="4136203" y="2299736"/>
                </a:moveTo>
                <a:cubicBezTo>
                  <a:pt x="4182823" y="2299736"/>
                  <a:pt x="4220615" y="2337528"/>
                  <a:pt x="4220615" y="2384148"/>
                </a:cubicBezTo>
                <a:cubicBezTo>
                  <a:pt x="4220615" y="2430768"/>
                  <a:pt x="4182823" y="2468560"/>
                  <a:pt x="4136203" y="2468560"/>
                </a:cubicBezTo>
                <a:cubicBezTo>
                  <a:pt x="4089584" y="2468560"/>
                  <a:pt x="4051791" y="2430768"/>
                  <a:pt x="4051791" y="2384148"/>
                </a:cubicBezTo>
                <a:cubicBezTo>
                  <a:pt x="4051791" y="2337528"/>
                  <a:pt x="4089584" y="2299736"/>
                  <a:pt x="4136203" y="2299736"/>
                </a:cubicBezTo>
                <a:close/>
                <a:moveTo>
                  <a:pt x="3798554" y="2299736"/>
                </a:moveTo>
                <a:cubicBezTo>
                  <a:pt x="3845174" y="2299736"/>
                  <a:pt x="3882966" y="2337528"/>
                  <a:pt x="3882966" y="2384148"/>
                </a:cubicBezTo>
                <a:cubicBezTo>
                  <a:pt x="3882966" y="2430768"/>
                  <a:pt x="3845174" y="2468560"/>
                  <a:pt x="3798554" y="2468560"/>
                </a:cubicBezTo>
                <a:cubicBezTo>
                  <a:pt x="3751934" y="2468560"/>
                  <a:pt x="3714142" y="2430768"/>
                  <a:pt x="3714142" y="2384148"/>
                </a:cubicBezTo>
                <a:cubicBezTo>
                  <a:pt x="3714142" y="2337528"/>
                  <a:pt x="3751934" y="2299736"/>
                  <a:pt x="3798554" y="2299736"/>
                </a:cubicBezTo>
                <a:close/>
                <a:moveTo>
                  <a:pt x="3460905" y="2299736"/>
                </a:moveTo>
                <a:cubicBezTo>
                  <a:pt x="3507525" y="2299736"/>
                  <a:pt x="3545317" y="2337528"/>
                  <a:pt x="3545317" y="2384148"/>
                </a:cubicBezTo>
                <a:cubicBezTo>
                  <a:pt x="3545317" y="2430768"/>
                  <a:pt x="3507525" y="2468560"/>
                  <a:pt x="3460905" y="2468560"/>
                </a:cubicBezTo>
                <a:cubicBezTo>
                  <a:pt x="3414284" y="2468560"/>
                  <a:pt x="3376493" y="2430768"/>
                  <a:pt x="3376493" y="2384148"/>
                </a:cubicBezTo>
                <a:cubicBezTo>
                  <a:pt x="3376493" y="2337528"/>
                  <a:pt x="3414284" y="2299736"/>
                  <a:pt x="3460905" y="2299736"/>
                </a:cubicBezTo>
                <a:close/>
                <a:moveTo>
                  <a:pt x="3123255" y="2299736"/>
                </a:moveTo>
                <a:cubicBezTo>
                  <a:pt x="3169876" y="2299736"/>
                  <a:pt x="3207668" y="2337528"/>
                  <a:pt x="3207668" y="2384148"/>
                </a:cubicBezTo>
                <a:cubicBezTo>
                  <a:pt x="3207668" y="2430768"/>
                  <a:pt x="3169876" y="2468560"/>
                  <a:pt x="3123255" y="2468560"/>
                </a:cubicBezTo>
                <a:cubicBezTo>
                  <a:pt x="3076636" y="2468560"/>
                  <a:pt x="3038843" y="2430768"/>
                  <a:pt x="3038843" y="2384148"/>
                </a:cubicBezTo>
                <a:cubicBezTo>
                  <a:pt x="3038843" y="2337528"/>
                  <a:pt x="3076636" y="2299736"/>
                  <a:pt x="3123255" y="2299736"/>
                </a:cubicBezTo>
                <a:close/>
                <a:moveTo>
                  <a:pt x="2785607" y="2299736"/>
                </a:moveTo>
                <a:cubicBezTo>
                  <a:pt x="2832226" y="2299736"/>
                  <a:pt x="2870019" y="2337528"/>
                  <a:pt x="2870019" y="2384148"/>
                </a:cubicBezTo>
                <a:cubicBezTo>
                  <a:pt x="2870019" y="2430768"/>
                  <a:pt x="2832226" y="2468560"/>
                  <a:pt x="2785607" y="2468560"/>
                </a:cubicBezTo>
                <a:cubicBezTo>
                  <a:pt x="2738986" y="2468560"/>
                  <a:pt x="2701195" y="2430768"/>
                  <a:pt x="2701195" y="2384148"/>
                </a:cubicBezTo>
                <a:cubicBezTo>
                  <a:pt x="2701195" y="2337528"/>
                  <a:pt x="2738986" y="2299736"/>
                  <a:pt x="2785607" y="2299736"/>
                </a:cubicBezTo>
                <a:close/>
                <a:moveTo>
                  <a:pt x="2447957" y="2299736"/>
                </a:moveTo>
                <a:cubicBezTo>
                  <a:pt x="2494578" y="2299736"/>
                  <a:pt x="2532369" y="2337528"/>
                  <a:pt x="2532369" y="2384148"/>
                </a:cubicBezTo>
                <a:cubicBezTo>
                  <a:pt x="2532369" y="2430768"/>
                  <a:pt x="2494578" y="2468560"/>
                  <a:pt x="2447957" y="2468560"/>
                </a:cubicBezTo>
                <a:cubicBezTo>
                  <a:pt x="2401337" y="2468560"/>
                  <a:pt x="2363545" y="2430768"/>
                  <a:pt x="2363545" y="2384148"/>
                </a:cubicBezTo>
                <a:cubicBezTo>
                  <a:pt x="2363545" y="2337528"/>
                  <a:pt x="2401337" y="2299736"/>
                  <a:pt x="2447957" y="2299736"/>
                </a:cubicBezTo>
                <a:close/>
                <a:moveTo>
                  <a:pt x="2110308" y="2299736"/>
                </a:moveTo>
                <a:cubicBezTo>
                  <a:pt x="2156928" y="2299736"/>
                  <a:pt x="2194721" y="2337528"/>
                  <a:pt x="2194721" y="2384148"/>
                </a:cubicBezTo>
                <a:cubicBezTo>
                  <a:pt x="2194721" y="2430768"/>
                  <a:pt x="2156928" y="2468560"/>
                  <a:pt x="2110308" y="2468560"/>
                </a:cubicBezTo>
                <a:cubicBezTo>
                  <a:pt x="2063688" y="2468560"/>
                  <a:pt x="2025896" y="2430768"/>
                  <a:pt x="2025896" y="2384148"/>
                </a:cubicBezTo>
                <a:cubicBezTo>
                  <a:pt x="2025896" y="2337528"/>
                  <a:pt x="2063688" y="2299736"/>
                  <a:pt x="2110308" y="2299736"/>
                </a:cubicBezTo>
                <a:close/>
                <a:moveTo>
                  <a:pt x="1772659" y="2299736"/>
                </a:moveTo>
                <a:cubicBezTo>
                  <a:pt x="1819278" y="2299736"/>
                  <a:pt x="1857071" y="2337528"/>
                  <a:pt x="1857071" y="2384148"/>
                </a:cubicBezTo>
                <a:cubicBezTo>
                  <a:pt x="1857071" y="2430768"/>
                  <a:pt x="1819278" y="2468560"/>
                  <a:pt x="1772659" y="2468560"/>
                </a:cubicBezTo>
                <a:cubicBezTo>
                  <a:pt x="1726039" y="2468560"/>
                  <a:pt x="1688247" y="2430768"/>
                  <a:pt x="1688247" y="2384148"/>
                </a:cubicBezTo>
                <a:cubicBezTo>
                  <a:pt x="1688247" y="2337528"/>
                  <a:pt x="1726039" y="2299736"/>
                  <a:pt x="1772659" y="2299736"/>
                </a:cubicBezTo>
                <a:close/>
                <a:moveTo>
                  <a:pt x="1435014" y="2299736"/>
                </a:moveTo>
                <a:cubicBezTo>
                  <a:pt x="1481630" y="2299736"/>
                  <a:pt x="1519422" y="2337528"/>
                  <a:pt x="1519422" y="2384148"/>
                </a:cubicBezTo>
                <a:cubicBezTo>
                  <a:pt x="1519422" y="2430768"/>
                  <a:pt x="1481630" y="2468560"/>
                  <a:pt x="1435014" y="2468560"/>
                </a:cubicBezTo>
                <a:cubicBezTo>
                  <a:pt x="1388389" y="2468560"/>
                  <a:pt x="1350601" y="2430768"/>
                  <a:pt x="1350601" y="2384148"/>
                </a:cubicBezTo>
                <a:cubicBezTo>
                  <a:pt x="1350601" y="2337528"/>
                  <a:pt x="1388389" y="2299736"/>
                  <a:pt x="1435014" y="2299736"/>
                </a:cubicBezTo>
                <a:close/>
                <a:moveTo>
                  <a:pt x="1097361" y="2299736"/>
                </a:moveTo>
                <a:cubicBezTo>
                  <a:pt x="1143985" y="2299736"/>
                  <a:pt x="1181773" y="2337528"/>
                  <a:pt x="1181773" y="2384148"/>
                </a:cubicBezTo>
                <a:cubicBezTo>
                  <a:pt x="1181773" y="2430768"/>
                  <a:pt x="1143985" y="2468560"/>
                  <a:pt x="1097361" y="2468560"/>
                </a:cubicBezTo>
                <a:cubicBezTo>
                  <a:pt x="1050741" y="2468560"/>
                  <a:pt x="1012948" y="2430768"/>
                  <a:pt x="1012948" y="2384148"/>
                </a:cubicBezTo>
                <a:cubicBezTo>
                  <a:pt x="1012948" y="2337528"/>
                  <a:pt x="1050741" y="2299736"/>
                  <a:pt x="1097361" y="2299736"/>
                </a:cubicBezTo>
                <a:close/>
                <a:moveTo>
                  <a:pt x="759711" y="2299736"/>
                </a:moveTo>
                <a:cubicBezTo>
                  <a:pt x="806331" y="2299736"/>
                  <a:pt x="844124" y="2337528"/>
                  <a:pt x="844124" y="2384148"/>
                </a:cubicBezTo>
                <a:cubicBezTo>
                  <a:pt x="844124" y="2430768"/>
                  <a:pt x="806331" y="2468560"/>
                  <a:pt x="759711" y="2468560"/>
                </a:cubicBezTo>
                <a:cubicBezTo>
                  <a:pt x="713096" y="2468560"/>
                  <a:pt x="675299" y="2430768"/>
                  <a:pt x="675299" y="2384148"/>
                </a:cubicBezTo>
                <a:cubicBezTo>
                  <a:pt x="675299" y="2337528"/>
                  <a:pt x="713096" y="2299736"/>
                  <a:pt x="759711" y="2299736"/>
                </a:cubicBezTo>
                <a:close/>
                <a:moveTo>
                  <a:pt x="422066" y="2299736"/>
                </a:moveTo>
                <a:cubicBezTo>
                  <a:pt x="468682" y="2299736"/>
                  <a:pt x="506480" y="2337528"/>
                  <a:pt x="506480" y="2384148"/>
                </a:cubicBezTo>
                <a:cubicBezTo>
                  <a:pt x="506480" y="2430768"/>
                  <a:pt x="468682" y="2468560"/>
                  <a:pt x="422066" y="2468560"/>
                </a:cubicBezTo>
                <a:cubicBezTo>
                  <a:pt x="375442" y="2468560"/>
                  <a:pt x="337653" y="2430768"/>
                  <a:pt x="337653" y="2384148"/>
                </a:cubicBezTo>
                <a:cubicBezTo>
                  <a:pt x="337653" y="2337528"/>
                  <a:pt x="375442" y="2299736"/>
                  <a:pt x="422066" y="2299736"/>
                </a:cubicBezTo>
                <a:close/>
                <a:moveTo>
                  <a:pt x="84412" y="2299736"/>
                </a:moveTo>
                <a:cubicBezTo>
                  <a:pt x="131037" y="2299736"/>
                  <a:pt x="168826" y="2337528"/>
                  <a:pt x="168826" y="2384148"/>
                </a:cubicBezTo>
                <a:cubicBezTo>
                  <a:pt x="168826" y="2430768"/>
                  <a:pt x="131037" y="2468560"/>
                  <a:pt x="84412" y="2468560"/>
                </a:cubicBezTo>
                <a:cubicBezTo>
                  <a:pt x="37793" y="2468560"/>
                  <a:pt x="0" y="2430768"/>
                  <a:pt x="0" y="2384148"/>
                </a:cubicBezTo>
                <a:cubicBezTo>
                  <a:pt x="0" y="2337528"/>
                  <a:pt x="37793" y="2299736"/>
                  <a:pt x="84412" y="2299736"/>
                </a:cubicBezTo>
                <a:close/>
                <a:moveTo>
                  <a:pt x="7850345" y="1962086"/>
                </a:moveTo>
                <a:cubicBezTo>
                  <a:pt x="7896964" y="1962086"/>
                  <a:pt x="7934757" y="1999879"/>
                  <a:pt x="7934757" y="2046499"/>
                </a:cubicBezTo>
                <a:cubicBezTo>
                  <a:pt x="7934757" y="2093119"/>
                  <a:pt x="7896964" y="2130911"/>
                  <a:pt x="7850345" y="2130911"/>
                </a:cubicBezTo>
                <a:cubicBezTo>
                  <a:pt x="7803725" y="2130911"/>
                  <a:pt x="7765933" y="2093119"/>
                  <a:pt x="7765933" y="2046499"/>
                </a:cubicBezTo>
                <a:cubicBezTo>
                  <a:pt x="7765933" y="1999879"/>
                  <a:pt x="7803725" y="1962086"/>
                  <a:pt x="7850345" y="1962086"/>
                </a:cubicBezTo>
                <a:close/>
                <a:moveTo>
                  <a:pt x="7512695" y="1962086"/>
                </a:moveTo>
                <a:cubicBezTo>
                  <a:pt x="7559315" y="1962086"/>
                  <a:pt x="7597109" y="1999879"/>
                  <a:pt x="7597109" y="2046499"/>
                </a:cubicBezTo>
                <a:cubicBezTo>
                  <a:pt x="7597109" y="2093119"/>
                  <a:pt x="7559315" y="2130911"/>
                  <a:pt x="7512695" y="2130911"/>
                </a:cubicBezTo>
                <a:cubicBezTo>
                  <a:pt x="7466075" y="2130911"/>
                  <a:pt x="7428283" y="2093119"/>
                  <a:pt x="7428283" y="2046499"/>
                </a:cubicBezTo>
                <a:cubicBezTo>
                  <a:pt x="7428283" y="1999879"/>
                  <a:pt x="7466075" y="1962086"/>
                  <a:pt x="7512695" y="1962086"/>
                </a:cubicBezTo>
                <a:close/>
                <a:moveTo>
                  <a:pt x="7175045" y="1962086"/>
                </a:moveTo>
                <a:cubicBezTo>
                  <a:pt x="7221666" y="1962086"/>
                  <a:pt x="7259458" y="1999879"/>
                  <a:pt x="7259458" y="2046499"/>
                </a:cubicBezTo>
                <a:cubicBezTo>
                  <a:pt x="7259458" y="2093119"/>
                  <a:pt x="7221666" y="2130911"/>
                  <a:pt x="7175045" y="2130911"/>
                </a:cubicBezTo>
                <a:cubicBezTo>
                  <a:pt x="7128427" y="2130911"/>
                  <a:pt x="7090633" y="2093119"/>
                  <a:pt x="7090633" y="2046499"/>
                </a:cubicBezTo>
                <a:cubicBezTo>
                  <a:pt x="7090633" y="1999879"/>
                  <a:pt x="7128427" y="1962086"/>
                  <a:pt x="7175045" y="1962086"/>
                </a:cubicBezTo>
                <a:close/>
                <a:moveTo>
                  <a:pt x="6837397" y="1962086"/>
                </a:moveTo>
                <a:cubicBezTo>
                  <a:pt x="6884017" y="1962086"/>
                  <a:pt x="6921809" y="1999879"/>
                  <a:pt x="6921809" y="2046499"/>
                </a:cubicBezTo>
                <a:cubicBezTo>
                  <a:pt x="6921809" y="2093119"/>
                  <a:pt x="6884017" y="2130911"/>
                  <a:pt x="6837397" y="2130911"/>
                </a:cubicBezTo>
                <a:cubicBezTo>
                  <a:pt x="6790777" y="2130911"/>
                  <a:pt x="6752985" y="2093119"/>
                  <a:pt x="6752985" y="2046499"/>
                </a:cubicBezTo>
                <a:cubicBezTo>
                  <a:pt x="6752985" y="1999879"/>
                  <a:pt x="6790777" y="1962086"/>
                  <a:pt x="6837397" y="1962086"/>
                </a:cubicBezTo>
                <a:close/>
                <a:moveTo>
                  <a:pt x="6499747" y="1962086"/>
                </a:moveTo>
                <a:cubicBezTo>
                  <a:pt x="6546368" y="1962086"/>
                  <a:pt x="6584161" y="1999879"/>
                  <a:pt x="6584161" y="2046499"/>
                </a:cubicBezTo>
                <a:cubicBezTo>
                  <a:pt x="6584161" y="2093119"/>
                  <a:pt x="6546368" y="2130911"/>
                  <a:pt x="6499747" y="2130911"/>
                </a:cubicBezTo>
                <a:cubicBezTo>
                  <a:pt x="6453127" y="2130911"/>
                  <a:pt x="6415335" y="2093119"/>
                  <a:pt x="6415335" y="2046499"/>
                </a:cubicBezTo>
                <a:cubicBezTo>
                  <a:pt x="6415335" y="1999879"/>
                  <a:pt x="6453127" y="1962086"/>
                  <a:pt x="6499747" y="1962086"/>
                </a:cubicBezTo>
                <a:close/>
                <a:moveTo>
                  <a:pt x="6162098" y="1962086"/>
                </a:moveTo>
                <a:cubicBezTo>
                  <a:pt x="6208719" y="1962086"/>
                  <a:pt x="6246510" y="1999879"/>
                  <a:pt x="6246510" y="2046499"/>
                </a:cubicBezTo>
                <a:cubicBezTo>
                  <a:pt x="6246510" y="2093119"/>
                  <a:pt x="6208719" y="2130911"/>
                  <a:pt x="6162098" y="2130911"/>
                </a:cubicBezTo>
                <a:cubicBezTo>
                  <a:pt x="6115479" y="2130911"/>
                  <a:pt x="6077686" y="2093119"/>
                  <a:pt x="6077686" y="2046499"/>
                </a:cubicBezTo>
                <a:cubicBezTo>
                  <a:pt x="6077686" y="1999879"/>
                  <a:pt x="6115479" y="1962086"/>
                  <a:pt x="6162098" y="1962086"/>
                </a:cubicBezTo>
                <a:close/>
                <a:moveTo>
                  <a:pt x="5824449" y="1962086"/>
                </a:moveTo>
                <a:cubicBezTo>
                  <a:pt x="5871069" y="1962086"/>
                  <a:pt x="5908861" y="1999879"/>
                  <a:pt x="5908861" y="2046499"/>
                </a:cubicBezTo>
                <a:cubicBezTo>
                  <a:pt x="5908861" y="2093119"/>
                  <a:pt x="5871069" y="2130911"/>
                  <a:pt x="5824449" y="2130911"/>
                </a:cubicBezTo>
                <a:cubicBezTo>
                  <a:pt x="5777829" y="2130911"/>
                  <a:pt x="5740037" y="2093119"/>
                  <a:pt x="5740037" y="2046499"/>
                </a:cubicBezTo>
                <a:cubicBezTo>
                  <a:pt x="5740037" y="1999879"/>
                  <a:pt x="5777829" y="1962086"/>
                  <a:pt x="5824449" y="1962086"/>
                </a:cubicBezTo>
                <a:close/>
                <a:moveTo>
                  <a:pt x="5486800" y="1962086"/>
                </a:moveTo>
                <a:cubicBezTo>
                  <a:pt x="5533421" y="1962086"/>
                  <a:pt x="5571212" y="1999879"/>
                  <a:pt x="5571212" y="2046499"/>
                </a:cubicBezTo>
                <a:cubicBezTo>
                  <a:pt x="5571212" y="2093119"/>
                  <a:pt x="5533421" y="2130911"/>
                  <a:pt x="5486800" y="2130911"/>
                </a:cubicBezTo>
                <a:cubicBezTo>
                  <a:pt x="5440179" y="2130911"/>
                  <a:pt x="5402388" y="2093119"/>
                  <a:pt x="5402388" y="2046499"/>
                </a:cubicBezTo>
                <a:cubicBezTo>
                  <a:pt x="5402388" y="1999879"/>
                  <a:pt x="5440179" y="1962086"/>
                  <a:pt x="5486800" y="1962086"/>
                </a:cubicBezTo>
                <a:close/>
                <a:moveTo>
                  <a:pt x="5149151" y="1962086"/>
                </a:moveTo>
                <a:cubicBezTo>
                  <a:pt x="5195771" y="1962086"/>
                  <a:pt x="5233563" y="1999879"/>
                  <a:pt x="5233563" y="2046499"/>
                </a:cubicBezTo>
                <a:cubicBezTo>
                  <a:pt x="5233563" y="2093119"/>
                  <a:pt x="5195771" y="2130911"/>
                  <a:pt x="5149151" y="2130911"/>
                </a:cubicBezTo>
                <a:cubicBezTo>
                  <a:pt x="5102531" y="2130911"/>
                  <a:pt x="5064739" y="2093119"/>
                  <a:pt x="5064739" y="2046499"/>
                </a:cubicBezTo>
                <a:cubicBezTo>
                  <a:pt x="5064739" y="1999879"/>
                  <a:pt x="5102531" y="1962086"/>
                  <a:pt x="5149151" y="1962086"/>
                </a:cubicBezTo>
                <a:close/>
                <a:moveTo>
                  <a:pt x="4811502" y="1962086"/>
                </a:moveTo>
                <a:cubicBezTo>
                  <a:pt x="4858121" y="1962086"/>
                  <a:pt x="4895914" y="1999879"/>
                  <a:pt x="4895914" y="2046499"/>
                </a:cubicBezTo>
                <a:cubicBezTo>
                  <a:pt x="4895914" y="2093119"/>
                  <a:pt x="4858121" y="2130911"/>
                  <a:pt x="4811502" y="2130911"/>
                </a:cubicBezTo>
                <a:cubicBezTo>
                  <a:pt x="4764881" y="2130911"/>
                  <a:pt x="4727090" y="2093119"/>
                  <a:pt x="4727090" y="2046499"/>
                </a:cubicBezTo>
                <a:cubicBezTo>
                  <a:pt x="4727090" y="1999879"/>
                  <a:pt x="4764881" y="1962086"/>
                  <a:pt x="4811502" y="1962086"/>
                </a:cubicBezTo>
                <a:close/>
                <a:moveTo>
                  <a:pt x="4473853" y="1962086"/>
                </a:moveTo>
                <a:cubicBezTo>
                  <a:pt x="4520473" y="1962086"/>
                  <a:pt x="4558265" y="1999879"/>
                  <a:pt x="4558265" y="2046499"/>
                </a:cubicBezTo>
                <a:cubicBezTo>
                  <a:pt x="4558265" y="2093119"/>
                  <a:pt x="4520473" y="2130911"/>
                  <a:pt x="4473853" y="2130911"/>
                </a:cubicBezTo>
                <a:cubicBezTo>
                  <a:pt x="4427232" y="2130911"/>
                  <a:pt x="4389440" y="2093119"/>
                  <a:pt x="4389440" y="2046499"/>
                </a:cubicBezTo>
                <a:cubicBezTo>
                  <a:pt x="4389440" y="1999879"/>
                  <a:pt x="4427232" y="1962086"/>
                  <a:pt x="4473853" y="1962086"/>
                </a:cubicBezTo>
                <a:close/>
                <a:moveTo>
                  <a:pt x="4136203" y="1962086"/>
                </a:moveTo>
                <a:cubicBezTo>
                  <a:pt x="4182823" y="1962086"/>
                  <a:pt x="4220615" y="1999879"/>
                  <a:pt x="4220615" y="2046499"/>
                </a:cubicBezTo>
                <a:cubicBezTo>
                  <a:pt x="4220615" y="2093119"/>
                  <a:pt x="4182823" y="2130911"/>
                  <a:pt x="4136203" y="2130911"/>
                </a:cubicBezTo>
                <a:cubicBezTo>
                  <a:pt x="4089584" y="2130911"/>
                  <a:pt x="4051791" y="2093119"/>
                  <a:pt x="4051791" y="2046499"/>
                </a:cubicBezTo>
                <a:cubicBezTo>
                  <a:pt x="4051791" y="1999879"/>
                  <a:pt x="4089584" y="1962086"/>
                  <a:pt x="4136203" y="1962086"/>
                </a:cubicBezTo>
                <a:close/>
                <a:moveTo>
                  <a:pt x="3798554" y="1962086"/>
                </a:moveTo>
                <a:cubicBezTo>
                  <a:pt x="3845174" y="1962086"/>
                  <a:pt x="3882966" y="1999879"/>
                  <a:pt x="3882966" y="2046499"/>
                </a:cubicBezTo>
                <a:cubicBezTo>
                  <a:pt x="3882966" y="2093119"/>
                  <a:pt x="3845174" y="2130911"/>
                  <a:pt x="3798554" y="2130911"/>
                </a:cubicBezTo>
                <a:cubicBezTo>
                  <a:pt x="3751934" y="2130911"/>
                  <a:pt x="3714142" y="2093119"/>
                  <a:pt x="3714142" y="2046499"/>
                </a:cubicBezTo>
                <a:cubicBezTo>
                  <a:pt x="3714142" y="1999879"/>
                  <a:pt x="3751934" y="1962086"/>
                  <a:pt x="3798554" y="1962086"/>
                </a:cubicBezTo>
                <a:close/>
                <a:moveTo>
                  <a:pt x="3460905" y="1962086"/>
                </a:moveTo>
                <a:cubicBezTo>
                  <a:pt x="3507525" y="1962086"/>
                  <a:pt x="3545317" y="1999879"/>
                  <a:pt x="3545317" y="2046499"/>
                </a:cubicBezTo>
                <a:cubicBezTo>
                  <a:pt x="3545317" y="2093119"/>
                  <a:pt x="3507525" y="2130911"/>
                  <a:pt x="3460905" y="2130911"/>
                </a:cubicBezTo>
                <a:cubicBezTo>
                  <a:pt x="3414284" y="2130911"/>
                  <a:pt x="3376493" y="2093119"/>
                  <a:pt x="3376493" y="2046499"/>
                </a:cubicBezTo>
                <a:cubicBezTo>
                  <a:pt x="3376493" y="1999879"/>
                  <a:pt x="3414284" y="1962086"/>
                  <a:pt x="3460905" y="1962086"/>
                </a:cubicBezTo>
                <a:close/>
                <a:moveTo>
                  <a:pt x="3123255" y="1962086"/>
                </a:moveTo>
                <a:cubicBezTo>
                  <a:pt x="3169876" y="1962086"/>
                  <a:pt x="3207668" y="1999879"/>
                  <a:pt x="3207668" y="2046499"/>
                </a:cubicBezTo>
                <a:cubicBezTo>
                  <a:pt x="3207668" y="2093119"/>
                  <a:pt x="3169876" y="2130911"/>
                  <a:pt x="3123255" y="2130911"/>
                </a:cubicBezTo>
                <a:cubicBezTo>
                  <a:pt x="3076636" y="2130911"/>
                  <a:pt x="3038843" y="2093119"/>
                  <a:pt x="3038843" y="2046499"/>
                </a:cubicBezTo>
                <a:cubicBezTo>
                  <a:pt x="3038843" y="1999879"/>
                  <a:pt x="3076636" y="1962086"/>
                  <a:pt x="3123255" y="1962086"/>
                </a:cubicBezTo>
                <a:close/>
                <a:moveTo>
                  <a:pt x="2785607" y="1962086"/>
                </a:moveTo>
                <a:cubicBezTo>
                  <a:pt x="2832226" y="1962086"/>
                  <a:pt x="2870019" y="1999879"/>
                  <a:pt x="2870019" y="2046499"/>
                </a:cubicBezTo>
                <a:cubicBezTo>
                  <a:pt x="2870019" y="2093119"/>
                  <a:pt x="2832226" y="2130911"/>
                  <a:pt x="2785607" y="2130911"/>
                </a:cubicBezTo>
                <a:cubicBezTo>
                  <a:pt x="2738986" y="2130911"/>
                  <a:pt x="2701195" y="2093119"/>
                  <a:pt x="2701195" y="2046499"/>
                </a:cubicBezTo>
                <a:cubicBezTo>
                  <a:pt x="2701195" y="1999879"/>
                  <a:pt x="2738986" y="1962086"/>
                  <a:pt x="2785607" y="1962086"/>
                </a:cubicBezTo>
                <a:close/>
                <a:moveTo>
                  <a:pt x="2447957" y="1962086"/>
                </a:moveTo>
                <a:cubicBezTo>
                  <a:pt x="2494578" y="1962086"/>
                  <a:pt x="2532369" y="1999879"/>
                  <a:pt x="2532369" y="2046499"/>
                </a:cubicBezTo>
                <a:cubicBezTo>
                  <a:pt x="2532369" y="2093119"/>
                  <a:pt x="2494578" y="2130911"/>
                  <a:pt x="2447957" y="2130911"/>
                </a:cubicBezTo>
                <a:cubicBezTo>
                  <a:pt x="2401337" y="2130911"/>
                  <a:pt x="2363545" y="2093119"/>
                  <a:pt x="2363545" y="2046499"/>
                </a:cubicBezTo>
                <a:cubicBezTo>
                  <a:pt x="2363545" y="1999879"/>
                  <a:pt x="2401337" y="1962086"/>
                  <a:pt x="2447957" y="1962086"/>
                </a:cubicBezTo>
                <a:close/>
                <a:moveTo>
                  <a:pt x="2110308" y="1962086"/>
                </a:moveTo>
                <a:cubicBezTo>
                  <a:pt x="2156928" y="1962086"/>
                  <a:pt x="2194721" y="1999879"/>
                  <a:pt x="2194721" y="2046499"/>
                </a:cubicBezTo>
                <a:cubicBezTo>
                  <a:pt x="2194721" y="2093119"/>
                  <a:pt x="2156928" y="2130911"/>
                  <a:pt x="2110308" y="2130911"/>
                </a:cubicBezTo>
                <a:cubicBezTo>
                  <a:pt x="2063688" y="2130911"/>
                  <a:pt x="2025896" y="2093119"/>
                  <a:pt x="2025896" y="2046499"/>
                </a:cubicBezTo>
                <a:cubicBezTo>
                  <a:pt x="2025896" y="1999879"/>
                  <a:pt x="2063688" y="1962086"/>
                  <a:pt x="2110308" y="1962086"/>
                </a:cubicBezTo>
                <a:close/>
                <a:moveTo>
                  <a:pt x="1772659" y="1962086"/>
                </a:moveTo>
                <a:cubicBezTo>
                  <a:pt x="1819278" y="1962086"/>
                  <a:pt x="1857071" y="1999879"/>
                  <a:pt x="1857071" y="2046499"/>
                </a:cubicBezTo>
                <a:cubicBezTo>
                  <a:pt x="1857071" y="2093119"/>
                  <a:pt x="1819278" y="2130911"/>
                  <a:pt x="1772659" y="2130911"/>
                </a:cubicBezTo>
                <a:cubicBezTo>
                  <a:pt x="1726039" y="2130911"/>
                  <a:pt x="1688247" y="2093119"/>
                  <a:pt x="1688247" y="2046499"/>
                </a:cubicBezTo>
                <a:cubicBezTo>
                  <a:pt x="1688247" y="1999879"/>
                  <a:pt x="1726039" y="1962086"/>
                  <a:pt x="1772659" y="1962086"/>
                </a:cubicBezTo>
                <a:close/>
                <a:moveTo>
                  <a:pt x="1435014" y="1962086"/>
                </a:moveTo>
                <a:cubicBezTo>
                  <a:pt x="1481630" y="1962086"/>
                  <a:pt x="1519422" y="1999879"/>
                  <a:pt x="1519422" y="2046499"/>
                </a:cubicBezTo>
                <a:cubicBezTo>
                  <a:pt x="1519422" y="2093119"/>
                  <a:pt x="1481630" y="2130911"/>
                  <a:pt x="1435014" y="2130911"/>
                </a:cubicBezTo>
                <a:cubicBezTo>
                  <a:pt x="1388389" y="2130911"/>
                  <a:pt x="1350601" y="2093119"/>
                  <a:pt x="1350601" y="2046499"/>
                </a:cubicBezTo>
                <a:cubicBezTo>
                  <a:pt x="1350601" y="1999879"/>
                  <a:pt x="1388389" y="1962086"/>
                  <a:pt x="1435014" y="1962086"/>
                </a:cubicBezTo>
                <a:close/>
                <a:moveTo>
                  <a:pt x="1097361" y="1962086"/>
                </a:moveTo>
                <a:cubicBezTo>
                  <a:pt x="1143985" y="1962086"/>
                  <a:pt x="1181773" y="1999879"/>
                  <a:pt x="1181773" y="2046499"/>
                </a:cubicBezTo>
                <a:cubicBezTo>
                  <a:pt x="1181773" y="2093119"/>
                  <a:pt x="1143985" y="2130911"/>
                  <a:pt x="1097361" y="2130911"/>
                </a:cubicBezTo>
                <a:cubicBezTo>
                  <a:pt x="1050741" y="2130911"/>
                  <a:pt x="1012948" y="2093119"/>
                  <a:pt x="1012948" y="2046499"/>
                </a:cubicBezTo>
                <a:cubicBezTo>
                  <a:pt x="1012948" y="1999879"/>
                  <a:pt x="1050741" y="1962086"/>
                  <a:pt x="1097361" y="1962086"/>
                </a:cubicBezTo>
                <a:close/>
                <a:moveTo>
                  <a:pt x="759711" y="1962086"/>
                </a:moveTo>
                <a:cubicBezTo>
                  <a:pt x="806331" y="1962086"/>
                  <a:pt x="844124" y="1999879"/>
                  <a:pt x="844124" y="2046499"/>
                </a:cubicBezTo>
                <a:cubicBezTo>
                  <a:pt x="844124" y="2093119"/>
                  <a:pt x="806331" y="2130911"/>
                  <a:pt x="759711" y="2130911"/>
                </a:cubicBezTo>
                <a:cubicBezTo>
                  <a:pt x="713096" y="2130911"/>
                  <a:pt x="675299" y="2093119"/>
                  <a:pt x="675299" y="2046499"/>
                </a:cubicBezTo>
                <a:cubicBezTo>
                  <a:pt x="675299" y="1999879"/>
                  <a:pt x="713096" y="1962086"/>
                  <a:pt x="759711" y="1962086"/>
                </a:cubicBezTo>
                <a:close/>
                <a:moveTo>
                  <a:pt x="422066" y="1962086"/>
                </a:moveTo>
                <a:cubicBezTo>
                  <a:pt x="468682" y="1962086"/>
                  <a:pt x="506480" y="1999879"/>
                  <a:pt x="506480" y="2046499"/>
                </a:cubicBezTo>
                <a:cubicBezTo>
                  <a:pt x="506480" y="2093119"/>
                  <a:pt x="468682" y="2130911"/>
                  <a:pt x="422066" y="2130911"/>
                </a:cubicBezTo>
                <a:cubicBezTo>
                  <a:pt x="375442" y="2130911"/>
                  <a:pt x="337653" y="2093119"/>
                  <a:pt x="337653" y="2046499"/>
                </a:cubicBezTo>
                <a:cubicBezTo>
                  <a:pt x="337653" y="1999879"/>
                  <a:pt x="375442" y="1962086"/>
                  <a:pt x="422066" y="1962086"/>
                </a:cubicBezTo>
                <a:close/>
                <a:moveTo>
                  <a:pt x="84412" y="1962086"/>
                </a:moveTo>
                <a:cubicBezTo>
                  <a:pt x="131037" y="1962086"/>
                  <a:pt x="168826" y="1999879"/>
                  <a:pt x="168826" y="2046499"/>
                </a:cubicBezTo>
                <a:cubicBezTo>
                  <a:pt x="168826" y="2093119"/>
                  <a:pt x="131037" y="2130911"/>
                  <a:pt x="84412" y="2130911"/>
                </a:cubicBezTo>
                <a:cubicBezTo>
                  <a:pt x="37793" y="2130911"/>
                  <a:pt x="0" y="2093119"/>
                  <a:pt x="0" y="2046499"/>
                </a:cubicBezTo>
                <a:cubicBezTo>
                  <a:pt x="0" y="1999879"/>
                  <a:pt x="37793" y="1962086"/>
                  <a:pt x="84412" y="1962086"/>
                </a:cubicBezTo>
                <a:close/>
                <a:moveTo>
                  <a:pt x="7850345" y="1624438"/>
                </a:moveTo>
                <a:cubicBezTo>
                  <a:pt x="7896964" y="1624438"/>
                  <a:pt x="7934757" y="1662229"/>
                  <a:pt x="7934757" y="1708850"/>
                </a:cubicBezTo>
                <a:cubicBezTo>
                  <a:pt x="7934757" y="1755469"/>
                  <a:pt x="7896964" y="1793262"/>
                  <a:pt x="7850345" y="1793262"/>
                </a:cubicBezTo>
                <a:cubicBezTo>
                  <a:pt x="7803725" y="1793262"/>
                  <a:pt x="7765933" y="1755469"/>
                  <a:pt x="7765933" y="1708850"/>
                </a:cubicBezTo>
                <a:cubicBezTo>
                  <a:pt x="7765933" y="1662229"/>
                  <a:pt x="7803725" y="1624438"/>
                  <a:pt x="7850345" y="1624438"/>
                </a:cubicBezTo>
                <a:close/>
                <a:moveTo>
                  <a:pt x="7512695" y="1624438"/>
                </a:moveTo>
                <a:cubicBezTo>
                  <a:pt x="7559315" y="1624438"/>
                  <a:pt x="7597109" y="1662229"/>
                  <a:pt x="7597109" y="1708850"/>
                </a:cubicBezTo>
                <a:cubicBezTo>
                  <a:pt x="7597109" y="1755469"/>
                  <a:pt x="7559315" y="1793262"/>
                  <a:pt x="7512695" y="1793262"/>
                </a:cubicBezTo>
                <a:cubicBezTo>
                  <a:pt x="7466075" y="1793262"/>
                  <a:pt x="7428283" y="1755469"/>
                  <a:pt x="7428283" y="1708850"/>
                </a:cubicBezTo>
                <a:cubicBezTo>
                  <a:pt x="7428283" y="1662229"/>
                  <a:pt x="7466075" y="1624438"/>
                  <a:pt x="7512695" y="1624438"/>
                </a:cubicBezTo>
                <a:close/>
                <a:moveTo>
                  <a:pt x="7175045" y="1624438"/>
                </a:moveTo>
                <a:cubicBezTo>
                  <a:pt x="7221666" y="1624438"/>
                  <a:pt x="7259458" y="1662229"/>
                  <a:pt x="7259458" y="1708850"/>
                </a:cubicBezTo>
                <a:cubicBezTo>
                  <a:pt x="7259458" y="1755469"/>
                  <a:pt x="7221666" y="1793262"/>
                  <a:pt x="7175045" y="1793262"/>
                </a:cubicBezTo>
                <a:cubicBezTo>
                  <a:pt x="7128427" y="1793262"/>
                  <a:pt x="7090633" y="1755469"/>
                  <a:pt x="7090633" y="1708850"/>
                </a:cubicBezTo>
                <a:cubicBezTo>
                  <a:pt x="7090633" y="1662229"/>
                  <a:pt x="7128427" y="1624438"/>
                  <a:pt x="7175045" y="1624438"/>
                </a:cubicBezTo>
                <a:close/>
                <a:moveTo>
                  <a:pt x="6837397" y="1624438"/>
                </a:moveTo>
                <a:cubicBezTo>
                  <a:pt x="6884017" y="1624438"/>
                  <a:pt x="6921809" y="1662229"/>
                  <a:pt x="6921809" y="1708850"/>
                </a:cubicBezTo>
                <a:cubicBezTo>
                  <a:pt x="6921809" y="1755469"/>
                  <a:pt x="6884017" y="1793262"/>
                  <a:pt x="6837397" y="1793262"/>
                </a:cubicBezTo>
                <a:cubicBezTo>
                  <a:pt x="6790777" y="1793262"/>
                  <a:pt x="6752985" y="1755469"/>
                  <a:pt x="6752985" y="1708850"/>
                </a:cubicBezTo>
                <a:cubicBezTo>
                  <a:pt x="6752985" y="1662229"/>
                  <a:pt x="6790777" y="1624438"/>
                  <a:pt x="6837397" y="1624438"/>
                </a:cubicBezTo>
                <a:close/>
                <a:moveTo>
                  <a:pt x="6499747" y="1624438"/>
                </a:moveTo>
                <a:cubicBezTo>
                  <a:pt x="6546368" y="1624438"/>
                  <a:pt x="6584161" y="1662229"/>
                  <a:pt x="6584161" y="1708850"/>
                </a:cubicBezTo>
                <a:cubicBezTo>
                  <a:pt x="6584161" y="1755469"/>
                  <a:pt x="6546368" y="1793262"/>
                  <a:pt x="6499747" y="1793262"/>
                </a:cubicBezTo>
                <a:cubicBezTo>
                  <a:pt x="6453127" y="1793262"/>
                  <a:pt x="6415335" y="1755469"/>
                  <a:pt x="6415335" y="1708850"/>
                </a:cubicBezTo>
                <a:cubicBezTo>
                  <a:pt x="6415335" y="1662229"/>
                  <a:pt x="6453127" y="1624438"/>
                  <a:pt x="6499747" y="1624438"/>
                </a:cubicBezTo>
                <a:close/>
                <a:moveTo>
                  <a:pt x="6162098" y="1624438"/>
                </a:moveTo>
                <a:cubicBezTo>
                  <a:pt x="6208719" y="1624438"/>
                  <a:pt x="6246510" y="1662229"/>
                  <a:pt x="6246510" y="1708850"/>
                </a:cubicBezTo>
                <a:cubicBezTo>
                  <a:pt x="6246510" y="1755469"/>
                  <a:pt x="6208719" y="1793262"/>
                  <a:pt x="6162098" y="1793262"/>
                </a:cubicBezTo>
                <a:cubicBezTo>
                  <a:pt x="6115479" y="1793262"/>
                  <a:pt x="6077686" y="1755469"/>
                  <a:pt x="6077686" y="1708850"/>
                </a:cubicBezTo>
                <a:cubicBezTo>
                  <a:pt x="6077686" y="1662229"/>
                  <a:pt x="6115479" y="1624438"/>
                  <a:pt x="6162098" y="1624438"/>
                </a:cubicBezTo>
                <a:close/>
                <a:moveTo>
                  <a:pt x="5824449" y="1624438"/>
                </a:moveTo>
                <a:cubicBezTo>
                  <a:pt x="5871069" y="1624438"/>
                  <a:pt x="5908861" y="1662229"/>
                  <a:pt x="5908861" y="1708850"/>
                </a:cubicBezTo>
                <a:cubicBezTo>
                  <a:pt x="5908861" y="1755469"/>
                  <a:pt x="5871069" y="1793262"/>
                  <a:pt x="5824449" y="1793262"/>
                </a:cubicBezTo>
                <a:cubicBezTo>
                  <a:pt x="5777829" y="1793262"/>
                  <a:pt x="5740037" y="1755469"/>
                  <a:pt x="5740037" y="1708850"/>
                </a:cubicBezTo>
                <a:cubicBezTo>
                  <a:pt x="5740037" y="1662229"/>
                  <a:pt x="5777829" y="1624438"/>
                  <a:pt x="5824449" y="1624438"/>
                </a:cubicBezTo>
                <a:close/>
                <a:moveTo>
                  <a:pt x="5486800" y="1624438"/>
                </a:moveTo>
                <a:cubicBezTo>
                  <a:pt x="5533421" y="1624438"/>
                  <a:pt x="5571212" y="1662229"/>
                  <a:pt x="5571212" y="1708850"/>
                </a:cubicBezTo>
                <a:cubicBezTo>
                  <a:pt x="5571212" y="1755469"/>
                  <a:pt x="5533421" y="1793262"/>
                  <a:pt x="5486800" y="1793262"/>
                </a:cubicBezTo>
                <a:cubicBezTo>
                  <a:pt x="5440179" y="1793262"/>
                  <a:pt x="5402388" y="1755469"/>
                  <a:pt x="5402388" y="1708850"/>
                </a:cubicBezTo>
                <a:cubicBezTo>
                  <a:pt x="5402388" y="1662229"/>
                  <a:pt x="5440179" y="1624438"/>
                  <a:pt x="5486800" y="1624438"/>
                </a:cubicBezTo>
                <a:close/>
                <a:moveTo>
                  <a:pt x="5149151" y="1624438"/>
                </a:moveTo>
                <a:cubicBezTo>
                  <a:pt x="5195771" y="1624438"/>
                  <a:pt x="5233563" y="1662229"/>
                  <a:pt x="5233563" y="1708850"/>
                </a:cubicBezTo>
                <a:cubicBezTo>
                  <a:pt x="5233563" y="1755469"/>
                  <a:pt x="5195771" y="1793262"/>
                  <a:pt x="5149151" y="1793262"/>
                </a:cubicBezTo>
                <a:cubicBezTo>
                  <a:pt x="5102531" y="1793262"/>
                  <a:pt x="5064739" y="1755469"/>
                  <a:pt x="5064739" y="1708850"/>
                </a:cubicBezTo>
                <a:cubicBezTo>
                  <a:pt x="5064739" y="1662229"/>
                  <a:pt x="5102531" y="1624438"/>
                  <a:pt x="5149151" y="1624438"/>
                </a:cubicBezTo>
                <a:close/>
                <a:moveTo>
                  <a:pt x="4811502" y="1624438"/>
                </a:moveTo>
                <a:cubicBezTo>
                  <a:pt x="4858121" y="1624438"/>
                  <a:pt x="4895914" y="1662229"/>
                  <a:pt x="4895914" y="1708850"/>
                </a:cubicBezTo>
                <a:cubicBezTo>
                  <a:pt x="4895914" y="1755469"/>
                  <a:pt x="4858121" y="1793262"/>
                  <a:pt x="4811502" y="1793262"/>
                </a:cubicBezTo>
                <a:cubicBezTo>
                  <a:pt x="4764881" y="1793262"/>
                  <a:pt x="4727090" y="1755469"/>
                  <a:pt x="4727090" y="1708850"/>
                </a:cubicBezTo>
                <a:cubicBezTo>
                  <a:pt x="4727090" y="1662229"/>
                  <a:pt x="4764881" y="1624438"/>
                  <a:pt x="4811502" y="1624438"/>
                </a:cubicBezTo>
                <a:close/>
                <a:moveTo>
                  <a:pt x="4473853" y="1624438"/>
                </a:moveTo>
                <a:cubicBezTo>
                  <a:pt x="4520473" y="1624438"/>
                  <a:pt x="4558265" y="1662229"/>
                  <a:pt x="4558265" y="1708850"/>
                </a:cubicBezTo>
                <a:cubicBezTo>
                  <a:pt x="4558265" y="1755469"/>
                  <a:pt x="4520473" y="1793262"/>
                  <a:pt x="4473853" y="1793262"/>
                </a:cubicBezTo>
                <a:cubicBezTo>
                  <a:pt x="4427232" y="1793262"/>
                  <a:pt x="4389440" y="1755469"/>
                  <a:pt x="4389440" y="1708850"/>
                </a:cubicBezTo>
                <a:cubicBezTo>
                  <a:pt x="4389440" y="1662229"/>
                  <a:pt x="4427232" y="1624438"/>
                  <a:pt x="4473853" y="1624438"/>
                </a:cubicBezTo>
                <a:close/>
                <a:moveTo>
                  <a:pt x="4136203" y="1624438"/>
                </a:moveTo>
                <a:cubicBezTo>
                  <a:pt x="4182823" y="1624438"/>
                  <a:pt x="4220615" y="1662229"/>
                  <a:pt x="4220615" y="1708850"/>
                </a:cubicBezTo>
                <a:cubicBezTo>
                  <a:pt x="4220615" y="1755469"/>
                  <a:pt x="4182823" y="1793262"/>
                  <a:pt x="4136203" y="1793262"/>
                </a:cubicBezTo>
                <a:cubicBezTo>
                  <a:pt x="4089584" y="1793262"/>
                  <a:pt x="4051791" y="1755469"/>
                  <a:pt x="4051791" y="1708850"/>
                </a:cubicBezTo>
                <a:cubicBezTo>
                  <a:pt x="4051791" y="1662229"/>
                  <a:pt x="4089584" y="1624438"/>
                  <a:pt x="4136203" y="1624438"/>
                </a:cubicBezTo>
                <a:close/>
                <a:moveTo>
                  <a:pt x="3798554" y="1624438"/>
                </a:moveTo>
                <a:cubicBezTo>
                  <a:pt x="3845174" y="1624438"/>
                  <a:pt x="3882966" y="1662229"/>
                  <a:pt x="3882966" y="1708850"/>
                </a:cubicBezTo>
                <a:cubicBezTo>
                  <a:pt x="3882966" y="1755469"/>
                  <a:pt x="3845174" y="1793262"/>
                  <a:pt x="3798554" y="1793262"/>
                </a:cubicBezTo>
                <a:cubicBezTo>
                  <a:pt x="3751934" y="1793262"/>
                  <a:pt x="3714142" y="1755469"/>
                  <a:pt x="3714142" y="1708850"/>
                </a:cubicBezTo>
                <a:cubicBezTo>
                  <a:pt x="3714142" y="1662229"/>
                  <a:pt x="3751934" y="1624438"/>
                  <a:pt x="3798554" y="1624438"/>
                </a:cubicBezTo>
                <a:close/>
                <a:moveTo>
                  <a:pt x="3460905" y="1624438"/>
                </a:moveTo>
                <a:cubicBezTo>
                  <a:pt x="3507525" y="1624438"/>
                  <a:pt x="3545317" y="1662229"/>
                  <a:pt x="3545317" y="1708850"/>
                </a:cubicBezTo>
                <a:cubicBezTo>
                  <a:pt x="3545317" y="1755469"/>
                  <a:pt x="3507525" y="1793262"/>
                  <a:pt x="3460905" y="1793262"/>
                </a:cubicBezTo>
                <a:cubicBezTo>
                  <a:pt x="3414284" y="1793262"/>
                  <a:pt x="3376493" y="1755469"/>
                  <a:pt x="3376493" y="1708850"/>
                </a:cubicBezTo>
                <a:cubicBezTo>
                  <a:pt x="3376493" y="1662229"/>
                  <a:pt x="3414284" y="1624438"/>
                  <a:pt x="3460905" y="1624438"/>
                </a:cubicBezTo>
                <a:close/>
                <a:moveTo>
                  <a:pt x="3123255" y="1624438"/>
                </a:moveTo>
                <a:cubicBezTo>
                  <a:pt x="3169876" y="1624438"/>
                  <a:pt x="3207668" y="1662229"/>
                  <a:pt x="3207668" y="1708850"/>
                </a:cubicBezTo>
                <a:cubicBezTo>
                  <a:pt x="3207668" y="1755469"/>
                  <a:pt x="3169876" y="1793262"/>
                  <a:pt x="3123255" y="1793262"/>
                </a:cubicBezTo>
                <a:cubicBezTo>
                  <a:pt x="3076636" y="1793262"/>
                  <a:pt x="3038843" y="1755469"/>
                  <a:pt x="3038843" y="1708850"/>
                </a:cubicBezTo>
                <a:cubicBezTo>
                  <a:pt x="3038843" y="1662229"/>
                  <a:pt x="3076636" y="1624438"/>
                  <a:pt x="3123255" y="1624438"/>
                </a:cubicBezTo>
                <a:close/>
                <a:moveTo>
                  <a:pt x="2785607" y="1624438"/>
                </a:moveTo>
                <a:cubicBezTo>
                  <a:pt x="2832226" y="1624438"/>
                  <a:pt x="2870019" y="1662229"/>
                  <a:pt x="2870019" y="1708850"/>
                </a:cubicBezTo>
                <a:cubicBezTo>
                  <a:pt x="2870019" y="1755469"/>
                  <a:pt x="2832226" y="1793262"/>
                  <a:pt x="2785607" y="1793262"/>
                </a:cubicBezTo>
                <a:cubicBezTo>
                  <a:pt x="2738986" y="1793262"/>
                  <a:pt x="2701195" y="1755469"/>
                  <a:pt x="2701195" y="1708850"/>
                </a:cubicBezTo>
                <a:cubicBezTo>
                  <a:pt x="2701195" y="1662229"/>
                  <a:pt x="2738986" y="1624438"/>
                  <a:pt x="2785607" y="1624438"/>
                </a:cubicBezTo>
                <a:close/>
                <a:moveTo>
                  <a:pt x="2447957" y="1624438"/>
                </a:moveTo>
                <a:cubicBezTo>
                  <a:pt x="2494578" y="1624438"/>
                  <a:pt x="2532369" y="1662229"/>
                  <a:pt x="2532369" y="1708850"/>
                </a:cubicBezTo>
                <a:cubicBezTo>
                  <a:pt x="2532369" y="1755469"/>
                  <a:pt x="2494578" y="1793262"/>
                  <a:pt x="2447957" y="1793262"/>
                </a:cubicBezTo>
                <a:cubicBezTo>
                  <a:pt x="2401337" y="1793262"/>
                  <a:pt x="2363545" y="1755469"/>
                  <a:pt x="2363545" y="1708850"/>
                </a:cubicBezTo>
                <a:cubicBezTo>
                  <a:pt x="2363545" y="1662229"/>
                  <a:pt x="2401337" y="1624438"/>
                  <a:pt x="2447957" y="1624438"/>
                </a:cubicBezTo>
                <a:close/>
                <a:moveTo>
                  <a:pt x="2110308" y="1624438"/>
                </a:moveTo>
                <a:cubicBezTo>
                  <a:pt x="2156928" y="1624438"/>
                  <a:pt x="2194721" y="1662229"/>
                  <a:pt x="2194721" y="1708850"/>
                </a:cubicBezTo>
                <a:cubicBezTo>
                  <a:pt x="2194721" y="1755469"/>
                  <a:pt x="2156928" y="1793262"/>
                  <a:pt x="2110308" y="1793262"/>
                </a:cubicBezTo>
                <a:cubicBezTo>
                  <a:pt x="2063688" y="1793262"/>
                  <a:pt x="2025896" y="1755469"/>
                  <a:pt x="2025896" y="1708850"/>
                </a:cubicBezTo>
                <a:cubicBezTo>
                  <a:pt x="2025896" y="1662229"/>
                  <a:pt x="2063688" y="1624438"/>
                  <a:pt x="2110308" y="1624438"/>
                </a:cubicBezTo>
                <a:close/>
                <a:moveTo>
                  <a:pt x="1772659" y="1624438"/>
                </a:moveTo>
                <a:cubicBezTo>
                  <a:pt x="1819278" y="1624438"/>
                  <a:pt x="1857071" y="1662229"/>
                  <a:pt x="1857071" y="1708850"/>
                </a:cubicBezTo>
                <a:cubicBezTo>
                  <a:pt x="1857071" y="1755469"/>
                  <a:pt x="1819278" y="1793262"/>
                  <a:pt x="1772659" y="1793262"/>
                </a:cubicBezTo>
                <a:cubicBezTo>
                  <a:pt x="1726039" y="1793262"/>
                  <a:pt x="1688247" y="1755469"/>
                  <a:pt x="1688247" y="1708850"/>
                </a:cubicBezTo>
                <a:cubicBezTo>
                  <a:pt x="1688247" y="1662229"/>
                  <a:pt x="1726039" y="1624438"/>
                  <a:pt x="1772659" y="1624438"/>
                </a:cubicBezTo>
                <a:close/>
                <a:moveTo>
                  <a:pt x="1435014" y="1624438"/>
                </a:moveTo>
                <a:cubicBezTo>
                  <a:pt x="1481630" y="1624438"/>
                  <a:pt x="1519422" y="1662229"/>
                  <a:pt x="1519422" y="1708850"/>
                </a:cubicBezTo>
                <a:cubicBezTo>
                  <a:pt x="1519422" y="1755469"/>
                  <a:pt x="1481630" y="1793262"/>
                  <a:pt x="1435014" y="1793262"/>
                </a:cubicBezTo>
                <a:cubicBezTo>
                  <a:pt x="1388389" y="1793262"/>
                  <a:pt x="1350601" y="1755469"/>
                  <a:pt x="1350601" y="1708850"/>
                </a:cubicBezTo>
                <a:cubicBezTo>
                  <a:pt x="1350601" y="1662229"/>
                  <a:pt x="1388389" y="1624438"/>
                  <a:pt x="1435014" y="1624438"/>
                </a:cubicBezTo>
                <a:close/>
                <a:moveTo>
                  <a:pt x="1097361" y="1624438"/>
                </a:moveTo>
                <a:cubicBezTo>
                  <a:pt x="1143985" y="1624438"/>
                  <a:pt x="1181773" y="1662229"/>
                  <a:pt x="1181773" y="1708850"/>
                </a:cubicBezTo>
                <a:cubicBezTo>
                  <a:pt x="1181773" y="1755469"/>
                  <a:pt x="1143985" y="1793262"/>
                  <a:pt x="1097361" y="1793262"/>
                </a:cubicBezTo>
                <a:cubicBezTo>
                  <a:pt x="1050741" y="1793262"/>
                  <a:pt x="1012948" y="1755469"/>
                  <a:pt x="1012948" y="1708850"/>
                </a:cubicBezTo>
                <a:cubicBezTo>
                  <a:pt x="1012948" y="1662229"/>
                  <a:pt x="1050741" y="1624438"/>
                  <a:pt x="1097361" y="1624438"/>
                </a:cubicBezTo>
                <a:close/>
                <a:moveTo>
                  <a:pt x="759711" y="1624438"/>
                </a:moveTo>
                <a:cubicBezTo>
                  <a:pt x="806331" y="1624438"/>
                  <a:pt x="844124" y="1662229"/>
                  <a:pt x="844124" y="1708850"/>
                </a:cubicBezTo>
                <a:cubicBezTo>
                  <a:pt x="844124" y="1755469"/>
                  <a:pt x="806331" y="1793262"/>
                  <a:pt x="759711" y="1793262"/>
                </a:cubicBezTo>
                <a:cubicBezTo>
                  <a:pt x="713096" y="1793262"/>
                  <a:pt x="675299" y="1755469"/>
                  <a:pt x="675299" y="1708850"/>
                </a:cubicBezTo>
                <a:cubicBezTo>
                  <a:pt x="675299" y="1662229"/>
                  <a:pt x="713096" y="1624438"/>
                  <a:pt x="759711" y="1624438"/>
                </a:cubicBezTo>
                <a:close/>
                <a:moveTo>
                  <a:pt x="422066" y="1624438"/>
                </a:moveTo>
                <a:cubicBezTo>
                  <a:pt x="468682" y="1624438"/>
                  <a:pt x="506480" y="1662229"/>
                  <a:pt x="506480" y="1708850"/>
                </a:cubicBezTo>
                <a:cubicBezTo>
                  <a:pt x="506480" y="1755469"/>
                  <a:pt x="468682" y="1793262"/>
                  <a:pt x="422066" y="1793262"/>
                </a:cubicBezTo>
                <a:cubicBezTo>
                  <a:pt x="375442" y="1793262"/>
                  <a:pt x="337653" y="1755469"/>
                  <a:pt x="337653" y="1708850"/>
                </a:cubicBezTo>
                <a:cubicBezTo>
                  <a:pt x="337653" y="1662229"/>
                  <a:pt x="375442" y="1624438"/>
                  <a:pt x="422066" y="1624438"/>
                </a:cubicBezTo>
                <a:close/>
                <a:moveTo>
                  <a:pt x="84412" y="1624438"/>
                </a:moveTo>
                <a:cubicBezTo>
                  <a:pt x="131037" y="1624438"/>
                  <a:pt x="168826" y="1662229"/>
                  <a:pt x="168826" y="1708850"/>
                </a:cubicBezTo>
                <a:cubicBezTo>
                  <a:pt x="168826" y="1755469"/>
                  <a:pt x="131037" y="1793262"/>
                  <a:pt x="84412" y="1793262"/>
                </a:cubicBezTo>
                <a:cubicBezTo>
                  <a:pt x="37793" y="1793262"/>
                  <a:pt x="0" y="1755469"/>
                  <a:pt x="0" y="1708850"/>
                </a:cubicBezTo>
                <a:cubicBezTo>
                  <a:pt x="0" y="1662229"/>
                  <a:pt x="37793" y="1624438"/>
                  <a:pt x="84412" y="1624438"/>
                </a:cubicBezTo>
                <a:close/>
                <a:moveTo>
                  <a:pt x="7850345" y="1286788"/>
                </a:moveTo>
                <a:cubicBezTo>
                  <a:pt x="7896964" y="1286788"/>
                  <a:pt x="7934757" y="1324580"/>
                  <a:pt x="7934757" y="1371200"/>
                </a:cubicBezTo>
                <a:cubicBezTo>
                  <a:pt x="7934757" y="1417820"/>
                  <a:pt x="7896964" y="1455612"/>
                  <a:pt x="7850345" y="1455612"/>
                </a:cubicBezTo>
                <a:cubicBezTo>
                  <a:pt x="7803725" y="1455612"/>
                  <a:pt x="7765933" y="1417820"/>
                  <a:pt x="7765933" y="1371200"/>
                </a:cubicBezTo>
                <a:cubicBezTo>
                  <a:pt x="7765933" y="1324580"/>
                  <a:pt x="7803725" y="1286788"/>
                  <a:pt x="7850345" y="1286788"/>
                </a:cubicBezTo>
                <a:close/>
                <a:moveTo>
                  <a:pt x="7512695" y="1286788"/>
                </a:moveTo>
                <a:cubicBezTo>
                  <a:pt x="7559315" y="1286788"/>
                  <a:pt x="7597109" y="1324580"/>
                  <a:pt x="7597109" y="1371200"/>
                </a:cubicBezTo>
                <a:cubicBezTo>
                  <a:pt x="7597109" y="1417820"/>
                  <a:pt x="7559315" y="1455612"/>
                  <a:pt x="7512695" y="1455612"/>
                </a:cubicBezTo>
                <a:cubicBezTo>
                  <a:pt x="7466075" y="1455612"/>
                  <a:pt x="7428283" y="1417820"/>
                  <a:pt x="7428283" y="1371200"/>
                </a:cubicBezTo>
                <a:cubicBezTo>
                  <a:pt x="7428283" y="1324580"/>
                  <a:pt x="7466075" y="1286788"/>
                  <a:pt x="7512695" y="1286788"/>
                </a:cubicBezTo>
                <a:close/>
                <a:moveTo>
                  <a:pt x="7175045" y="1286788"/>
                </a:moveTo>
                <a:cubicBezTo>
                  <a:pt x="7221666" y="1286788"/>
                  <a:pt x="7259458" y="1324580"/>
                  <a:pt x="7259458" y="1371200"/>
                </a:cubicBezTo>
                <a:cubicBezTo>
                  <a:pt x="7259458" y="1417820"/>
                  <a:pt x="7221666" y="1455612"/>
                  <a:pt x="7175045" y="1455612"/>
                </a:cubicBezTo>
                <a:cubicBezTo>
                  <a:pt x="7128427" y="1455612"/>
                  <a:pt x="7090633" y="1417820"/>
                  <a:pt x="7090633" y="1371200"/>
                </a:cubicBezTo>
                <a:cubicBezTo>
                  <a:pt x="7090633" y="1324580"/>
                  <a:pt x="7128427" y="1286788"/>
                  <a:pt x="7175045" y="1286788"/>
                </a:cubicBezTo>
                <a:close/>
                <a:moveTo>
                  <a:pt x="6837397" y="1286788"/>
                </a:moveTo>
                <a:cubicBezTo>
                  <a:pt x="6884017" y="1286788"/>
                  <a:pt x="6921809" y="1324580"/>
                  <a:pt x="6921809" y="1371200"/>
                </a:cubicBezTo>
                <a:cubicBezTo>
                  <a:pt x="6921809" y="1417820"/>
                  <a:pt x="6884017" y="1455612"/>
                  <a:pt x="6837397" y="1455612"/>
                </a:cubicBezTo>
                <a:cubicBezTo>
                  <a:pt x="6790777" y="1455612"/>
                  <a:pt x="6752985" y="1417820"/>
                  <a:pt x="6752985" y="1371200"/>
                </a:cubicBezTo>
                <a:cubicBezTo>
                  <a:pt x="6752985" y="1324580"/>
                  <a:pt x="6790777" y="1286788"/>
                  <a:pt x="6837397" y="1286788"/>
                </a:cubicBezTo>
                <a:close/>
                <a:moveTo>
                  <a:pt x="6499747" y="1286788"/>
                </a:moveTo>
                <a:cubicBezTo>
                  <a:pt x="6546368" y="1286788"/>
                  <a:pt x="6584161" y="1324580"/>
                  <a:pt x="6584161" y="1371200"/>
                </a:cubicBezTo>
                <a:cubicBezTo>
                  <a:pt x="6584161" y="1417820"/>
                  <a:pt x="6546368" y="1455612"/>
                  <a:pt x="6499747" y="1455612"/>
                </a:cubicBezTo>
                <a:cubicBezTo>
                  <a:pt x="6453127" y="1455612"/>
                  <a:pt x="6415335" y="1417820"/>
                  <a:pt x="6415335" y="1371200"/>
                </a:cubicBezTo>
                <a:cubicBezTo>
                  <a:pt x="6415335" y="1324580"/>
                  <a:pt x="6453127" y="1286788"/>
                  <a:pt x="6499747" y="1286788"/>
                </a:cubicBezTo>
                <a:close/>
                <a:moveTo>
                  <a:pt x="6162098" y="1286788"/>
                </a:moveTo>
                <a:cubicBezTo>
                  <a:pt x="6208719" y="1286788"/>
                  <a:pt x="6246510" y="1324580"/>
                  <a:pt x="6246510" y="1371200"/>
                </a:cubicBezTo>
                <a:cubicBezTo>
                  <a:pt x="6246510" y="1417820"/>
                  <a:pt x="6208719" y="1455612"/>
                  <a:pt x="6162098" y="1455612"/>
                </a:cubicBezTo>
                <a:cubicBezTo>
                  <a:pt x="6115479" y="1455612"/>
                  <a:pt x="6077686" y="1417820"/>
                  <a:pt x="6077686" y="1371200"/>
                </a:cubicBezTo>
                <a:cubicBezTo>
                  <a:pt x="6077686" y="1324580"/>
                  <a:pt x="6115479" y="1286788"/>
                  <a:pt x="6162098" y="1286788"/>
                </a:cubicBezTo>
                <a:close/>
                <a:moveTo>
                  <a:pt x="5824449" y="1286788"/>
                </a:moveTo>
                <a:cubicBezTo>
                  <a:pt x="5871069" y="1286788"/>
                  <a:pt x="5908861" y="1324580"/>
                  <a:pt x="5908861" y="1371200"/>
                </a:cubicBezTo>
                <a:cubicBezTo>
                  <a:pt x="5908861" y="1417820"/>
                  <a:pt x="5871069" y="1455612"/>
                  <a:pt x="5824449" y="1455612"/>
                </a:cubicBezTo>
                <a:cubicBezTo>
                  <a:pt x="5777829" y="1455612"/>
                  <a:pt x="5740037" y="1417820"/>
                  <a:pt x="5740037" y="1371200"/>
                </a:cubicBezTo>
                <a:cubicBezTo>
                  <a:pt x="5740037" y="1324580"/>
                  <a:pt x="5777829" y="1286788"/>
                  <a:pt x="5824449" y="1286788"/>
                </a:cubicBezTo>
                <a:close/>
                <a:moveTo>
                  <a:pt x="5486800" y="1286788"/>
                </a:moveTo>
                <a:cubicBezTo>
                  <a:pt x="5533421" y="1286788"/>
                  <a:pt x="5571212" y="1324580"/>
                  <a:pt x="5571212" y="1371200"/>
                </a:cubicBezTo>
                <a:cubicBezTo>
                  <a:pt x="5571212" y="1417820"/>
                  <a:pt x="5533421" y="1455612"/>
                  <a:pt x="5486800" y="1455612"/>
                </a:cubicBezTo>
                <a:cubicBezTo>
                  <a:pt x="5440179" y="1455612"/>
                  <a:pt x="5402388" y="1417820"/>
                  <a:pt x="5402388" y="1371200"/>
                </a:cubicBezTo>
                <a:cubicBezTo>
                  <a:pt x="5402388" y="1324580"/>
                  <a:pt x="5440179" y="1286788"/>
                  <a:pt x="5486800" y="1286788"/>
                </a:cubicBezTo>
                <a:close/>
                <a:moveTo>
                  <a:pt x="5149151" y="1286788"/>
                </a:moveTo>
                <a:cubicBezTo>
                  <a:pt x="5195771" y="1286788"/>
                  <a:pt x="5233563" y="1324580"/>
                  <a:pt x="5233563" y="1371200"/>
                </a:cubicBezTo>
                <a:cubicBezTo>
                  <a:pt x="5233563" y="1417820"/>
                  <a:pt x="5195771" y="1455612"/>
                  <a:pt x="5149151" y="1455612"/>
                </a:cubicBezTo>
                <a:cubicBezTo>
                  <a:pt x="5102531" y="1455612"/>
                  <a:pt x="5064739" y="1417820"/>
                  <a:pt x="5064739" y="1371200"/>
                </a:cubicBezTo>
                <a:cubicBezTo>
                  <a:pt x="5064739" y="1324580"/>
                  <a:pt x="5102531" y="1286788"/>
                  <a:pt x="5149151" y="1286788"/>
                </a:cubicBezTo>
                <a:close/>
                <a:moveTo>
                  <a:pt x="4811502" y="1286788"/>
                </a:moveTo>
                <a:cubicBezTo>
                  <a:pt x="4858121" y="1286788"/>
                  <a:pt x="4895914" y="1324580"/>
                  <a:pt x="4895914" y="1371200"/>
                </a:cubicBezTo>
                <a:cubicBezTo>
                  <a:pt x="4895914" y="1417820"/>
                  <a:pt x="4858121" y="1455612"/>
                  <a:pt x="4811502" y="1455612"/>
                </a:cubicBezTo>
                <a:cubicBezTo>
                  <a:pt x="4764881" y="1455612"/>
                  <a:pt x="4727090" y="1417820"/>
                  <a:pt x="4727090" y="1371200"/>
                </a:cubicBezTo>
                <a:cubicBezTo>
                  <a:pt x="4727090" y="1324580"/>
                  <a:pt x="4764881" y="1286788"/>
                  <a:pt x="4811502" y="1286788"/>
                </a:cubicBezTo>
                <a:close/>
                <a:moveTo>
                  <a:pt x="4473853" y="1286788"/>
                </a:moveTo>
                <a:cubicBezTo>
                  <a:pt x="4520473" y="1286788"/>
                  <a:pt x="4558265" y="1324580"/>
                  <a:pt x="4558265" y="1371200"/>
                </a:cubicBezTo>
                <a:cubicBezTo>
                  <a:pt x="4558265" y="1417820"/>
                  <a:pt x="4520473" y="1455612"/>
                  <a:pt x="4473853" y="1455612"/>
                </a:cubicBezTo>
                <a:cubicBezTo>
                  <a:pt x="4427232" y="1455612"/>
                  <a:pt x="4389440" y="1417820"/>
                  <a:pt x="4389440" y="1371200"/>
                </a:cubicBezTo>
                <a:cubicBezTo>
                  <a:pt x="4389440" y="1324580"/>
                  <a:pt x="4427232" y="1286788"/>
                  <a:pt x="4473853" y="1286788"/>
                </a:cubicBezTo>
                <a:close/>
                <a:moveTo>
                  <a:pt x="4136203" y="1286788"/>
                </a:moveTo>
                <a:cubicBezTo>
                  <a:pt x="4182823" y="1286788"/>
                  <a:pt x="4220615" y="1324580"/>
                  <a:pt x="4220615" y="1371200"/>
                </a:cubicBezTo>
                <a:cubicBezTo>
                  <a:pt x="4220615" y="1417820"/>
                  <a:pt x="4182823" y="1455612"/>
                  <a:pt x="4136203" y="1455612"/>
                </a:cubicBezTo>
                <a:cubicBezTo>
                  <a:pt x="4089584" y="1455612"/>
                  <a:pt x="4051791" y="1417820"/>
                  <a:pt x="4051791" y="1371200"/>
                </a:cubicBezTo>
                <a:cubicBezTo>
                  <a:pt x="4051791" y="1324580"/>
                  <a:pt x="4089584" y="1286788"/>
                  <a:pt x="4136203" y="1286788"/>
                </a:cubicBezTo>
                <a:close/>
                <a:moveTo>
                  <a:pt x="3798554" y="1286788"/>
                </a:moveTo>
                <a:cubicBezTo>
                  <a:pt x="3845174" y="1286788"/>
                  <a:pt x="3882966" y="1324580"/>
                  <a:pt x="3882966" y="1371200"/>
                </a:cubicBezTo>
                <a:cubicBezTo>
                  <a:pt x="3882966" y="1417820"/>
                  <a:pt x="3845174" y="1455612"/>
                  <a:pt x="3798554" y="1455612"/>
                </a:cubicBezTo>
                <a:cubicBezTo>
                  <a:pt x="3751934" y="1455612"/>
                  <a:pt x="3714142" y="1417820"/>
                  <a:pt x="3714142" y="1371200"/>
                </a:cubicBezTo>
                <a:cubicBezTo>
                  <a:pt x="3714142" y="1324580"/>
                  <a:pt x="3751934" y="1286788"/>
                  <a:pt x="3798554" y="1286788"/>
                </a:cubicBezTo>
                <a:close/>
                <a:moveTo>
                  <a:pt x="3460905" y="1286788"/>
                </a:moveTo>
                <a:cubicBezTo>
                  <a:pt x="3507525" y="1286788"/>
                  <a:pt x="3545317" y="1324580"/>
                  <a:pt x="3545317" y="1371200"/>
                </a:cubicBezTo>
                <a:cubicBezTo>
                  <a:pt x="3545317" y="1417820"/>
                  <a:pt x="3507525" y="1455612"/>
                  <a:pt x="3460905" y="1455612"/>
                </a:cubicBezTo>
                <a:cubicBezTo>
                  <a:pt x="3414284" y="1455612"/>
                  <a:pt x="3376493" y="1417820"/>
                  <a:pt x="3376493" y="1371200"/>
                </a:cubicBezTo>
                <a:cubicBezTo>
                  <a:pt x="3376493" y="1324580"/>
                  <a:pt x="3414284" y="1286788"/>
                  <a:pt x="3460905" y="1286788"/>
                </a:cubicBezTo>
                <a:close/>
                <a:moveTo>
                  <a:pt x="3123255" y="1286788"/>
                </a:moveTo>
                <a:cubicBezTo>
                  <a:pt x="3169876" y="1286788"/>
                  <a:pt x="3207668" y="1324580"/>
                  <a:pt x="3207668" y="1371200"/>
                </a:cubicBezTo>
                <a:cubicBezTo>
                  <a:pt x="3207668" y="1417820"/>
                  <a:pt x="3169876" y="1455612"/>
                  <a:pt x="3123255" y="1455612"/>
                </a:cubicBezTo>
                <a:cubicBezTo>
                  <a:pt x="3076636" y="1455612"/>
                  <a:pt x="3038843" y="1417820"/>
                  <a:pt x="3038843" y="1371200"/>
                </a:cubicBezTo>
                <a:cubicBezTo>
                  <a:pt x="3038843" y="1324580"/>
                  <a:pt x="3076636" y="1286788"/>
                  <a:pt x="3123255" y="1286788"/>
                </a:cubicBezTo>
                <a:close/>
                <a:moveTo>
                  <a:pt x="2785607" y="1286788"/>
                </a:moveTo>
                <a:cubicBezTo>
                  <a:pt x="2832226" y="1286788"/>
                  <a:pt x="2870019" y="1324580"/>
                  <a:pt x="2870019" y="1371200"/>
                </a:cubicBezTo>
                <a:cubicBezTo>
                  <a:pt x="2870019" y="1417820"/>
                  <a:pt x="2832226" y="1455612"/>
                  <a:pt x="2785607" y="1455612"/>
                </a:cubicBezTo>
                <a:cubicBezTo>
                  <a:pt x="2738986" y="1455612"/>
                  <a:pt x="2701195" y="1417820"/>
                  <a:pt x="2701195" y="1371200"/>
                </a:cubicBezTo>
                <a:cubicBezTo>
                  <a:pt x="2701195" y="1324580"/>
                  <a:pt x="2738986" y="1286788"/>
                  <a:pt x="2785607" y="1286788"/>
                </a:cubicBezTo>
                <a:close/>
                <a:moveTo>
                  <a:pt x="2447957" y="1286788"/>
                </a:moveTo>
                <a:cubicBezTo>
                  <a:pt x="2494578" y="1286788"/>
                  <a:pt x="2532369" y="1324580"/>
                  <a:pt x="2532369" y="1371200"/>
                </a:cubicBezTo>
                <a:cubicBezTo>
                  <a:pt x="2532369" y="1417820"/>
                  <a:pt x="2494578" y="1455612"/>
                  <a:pt x="2447957" y="1455612"/>
                </a:cubicBezTo>
                <a:cubicBezTo>
                  <a:pt x="2401337" y="1455612"/>
                  <a:pt x="2363545" y="1417820"/>
                  <a:pt x="2363545" y="1371200"/>
                </a:cubicBezTo>
                <a:cubicBezTo>
                  <a:pt x="2363545" y="1324580"/>
                  <a:pt x="2401337" y="1286788"/>
                  <a:pt x="2447957" y="1286788"/>
                </a:cubicBezTo>
                <a:close/>
                <a:moveTo>
                  <a:pt x="2110308" y="1286788"/>
                </a:moveTo>
                <a:cubicBezTo>
                  <a:pt x="2156928" y="1286788"/>
                  <a:pt x="2194721" y="1324580"/>
                  <a:pt x="2194721" y="1371200"/>
                </a:cubicBezTo>
                <a:cubicBezTo>
                  <a:pt x="2194721" y="1417820"/>
                  <a:pt x="2156928" y="1455612"/>
                  <a:pt x="2110308" y="1455612"/>
                </a:cubicBezTo>
                <a:cubicBezTo>
                  <a:pt x="2063688" y="1455612"/>
                  <a:pt x="2025896" y="1417820"/>
                  <a:pt x="2025896" y="1371200"/>
                </a:cubicBezTo>
                <a:cubicBezTo>
                  <a:pt x="2025896" y="1324580"/>
                  <a:pt x="2063688" y="1286788"/>
                  <a:pt x="2110308" y="1286788"/>
                </a:cubicBezTo>
                <a:close/>
                <a:moveTo>
                  <a:pt x="1772659" y="1286788"/>
                </a:moveTo>
                <a:cubicBezTo>
                  <a:pt x="1819278" y="1286788"/>
                  <a:pt x="1857071" y="1324580"/>
                  <a:pt x="1857071" y="1371200"/>
                </a:cubicBezTo>
                <a:cubicBezTo>
                  <a:pt x="1857071" y="1417820"/>
                  <a:pt x="1819278" y="1455612"/>
                  <a:pt x="1772659" y="1455612"/>
                </a:cubicBezTo>
                <a:cubicBezTo>
                  <a:pt x="1726039" y="1455612"/>
                  <a:pt x="1688247" y="1417820"/>
                  <a:pt x="1688247" y="1371200"/>
                </a:cubicBezTo>
                <a:cubicBezTo>
                  <a:pt x="1688247" y="1324580"/>
                  <a:pt x="1726039" y="1286788"/>
                  <a:pt x="1772659" y="1286788"/>
                </a:cubicBezTo>
                <a:close/>
                <a:moveTo>
                  <a:pt x="1435014" y="1286788"/>
                </a:moveTo>
                <a:cubicBezTo>
                  <a:pt x="1481630" y="1286788"/>
                  <a:pt x="1519422" y="1324580"/>
                  <a:pt x="1519422" y="1371200"/>
                </a:cubicBezTo>
                <a:cubicBezTo>
                  <a:pt x="1519422" y="1417820"/>
                  <a:pt x="1481630" y="1455612"/>
                  <a:pt x="1435014" y="1455612"/>
                </a:cubicBezTo>
                <a:cubicBezTo>
                  <a:pt x="1388389" y="1455612"/>
                  <a:pt x="1350601" y="1417820"/>
                  <a:pt x="1350601" y="1371200"/>
                </a:cubicBezTo>
                <a:cubicBezTo>
                  <a:pt x="1350601" y="1324580"/>
                  <a:pt x="1388389" y="1286788"/>
                  <a:pt x="1435014" y="1286788"/>
                </a:cubicBezTo>
                <a:close/>
                <a:moveTo>
                  <a:pt x="1097361" y="1286788"/>
                </a:moveTo>
                <a:cubicBezTo>
                  <a:pt x="1143985" y="1286788"/>
                  <a:pt x="1181773" y="1324580"/>
                  <a:pt x="1181773" y="1371200"/>
                </a:cubicBezTo>
                <a:cubicBezTo>
                  <a:pt x="1181773" y="1417820"/>
                  <a:pt x="1143985" y="1455612"/>
                  <a:pt x="1097361" y="1455612"/>
                </a:cubicBezTo>
                <a:cubicBezTo>
                  <a:pt x="1050741" y="1455612"/>
                  <a:pt x="1012948" y="1417820"/>
                  <a:pt x="1012948" y="1371200"/>
                </a:cubicBezTo>
                <a:cubicBezTo>
                  <a:pt x="1012948" y="1324580"/>
                  <a:pt x="1050741" y="1286788"/>
                  <a:pt x="1097361" y="1286788"/>
                </a:cubicBezTo>
                <a:close/>
                <a:moveTo>
                  <a:pt x="759711" y="1286788"/>
                </a:moveTo>
                <a:cubicBezTo>
                  <a:pt x="806331" y="1286788"/>
                  <a:pt x="844124" y="1324580"/>
                  <a:pt x="844124" y="1371200"/>
                </a:cubicBezTo>
                <a:cubicBezTo>
                  <a:pt x="844124" y="1417820"/>
                  <a:pt x="806331" y="1455612"/>
                  <a:pt x="759711" y="1455612"/>
                </a:cubicBezTo>
                <a:cubicBezTo>
                  <a:pt x="713096" y="1455612"/>
                  <a:pt x="675299" y="1417820"/>
                  <a:pt x="675299" y="1371200"/>
                </a:cubicBezTo>
                <a:cubicBezTo>
                  <a:pt x="675299" y="1324580"/>
                  <a:pt x="713096" y="1286788"/>
                  <a:pt x="759711" y="1286788"/>
                </a:cubicBezTo>
                <a:close/>
                <a:moveTo>
                  <a:pt x="422066" y="1286788"/>
                </a:moveTo>
                <a:cubicBezTo>
                  <a:pt x="468682" y="1286788"/>
                  <a:pt x="506480" y="1324580"/>
                  <a:pt x="506480" y="1371200"/>
                </a:cubicBezTo>
                <a:cubicBezTo>
                  <a:pt x="506480" y="1417820"/>
                  <a:pt x="468682" y="1455612"/>
                  <a:pt x="422066" y="1455612"/>
                </a:cubicBezTo>
                <a:cubicBezTo>
                  <a:pt x="375442" y="1455612"/>
                  <a:pt x="337653" y="1417820"/>
                  <a:pt x="337653" y="1371200"/>
                </a:cubicBezTo>
                <a:cubicBezTo>
                  <a:pt x="337653" y="1324580"/>
                  <a:pt x="375442" y="1286788"/>
                  <a:pt x="422066" y="1286788"/>
                </a:cubicBezTo>
                <a:close/>
                <a:moveTo>
                  <a:pt x="84412" y="1286788"/>
                </a:moveTo>
                <a:cubicBezTo>
                  <a:pt x="131037" y="1286788"/>
                  <a:pt x="168826" y="1324580"/>
                  <a:pt x="168826" y="1371200"/>
                </a:cubicBezTo>
                <a:cubicBezTo>
                  <a:pt x="168826" y="1417820"/>
                  <a:pt x="131037" y="1455612"/>
                  <a:pt x="84412" y="1455612"/>
                </a:cubicBezTo>
                <a:cubicBezTo>
                  <a:pt x="37793" y="1455612"/>
                  <a:pt x="0" y="1417820"/>
                  <a:pt x="0" y="1371200"/>
                </a:cubicBezTo>
                <a:cubicBezTo>
                  <a:pt x="0" y="1324580"/>
                  <a:pt x="37793" y="1286788"/>
                  <a:pt x="84412" y="1286788"/>
                </a:cubicBezTo>
                <a:close/>
                <a:moveTo>
                  <a:pt x="7850345" y="949138"/>
                </a:moveTo>
                <a:cubicBezTo>
                  <a:pt x="7896964" y="949138"/>
                  <a:pt x="7934757" y="986931"/>
                  <a:pt x="7934757" y="1033550"/>
                </a:cubicBezTo>
                <a:cubicBezTo>
                  <a:pt x="7934757" y="1080171"/>
                  <a:pt x="7896964" y="1117964"/>
                  <a:pt x="7850345" y="1117964"/>
                </a:cubicBezTo>
                <a:cubicBezTo>
                  <a:pt x="7803725" y="1117964"/>
                  <a:pt x="7765933" y="1080171"/>
                  <a:pt x="7765933" y="1033550"/>
                </a:cubicBezTo>
                <a:cubicBezTo>
                  <a:pt x="7765933" y="986931"/>
                  <a:pt x="7803725" y="949138"/>
                  <a:pt x="7850345" y="949138"/>
                </a:cubicBezTo>
                <a:close/>
                <a:moveTo>
                  <a:pt x="7512695" y="949138"/>
                </a:moveTo>
                <a:cubicBezTo>
                  <a:pt x="7559315" y="949138"/>
                  <a:pt x="7597109" y="986931"/>
                  <a:pt x="7597109" y="1033550"/>
                </a:cubicBezTo>
                <a:cubicBezTo>
                  <a:pt x="7597109" y="1080171"/>
                  <a:pt x="7559315" y="1117964"/>
                  <a:pt x="7512695" y="1117964"/>
                </a:cubicBezTo>
                <a:cubicBezTo>
                  <a:pt x="7466075" y="1117964"/>
                  <a:pt x="7428283" y="1080171"/>
                  <a:pt x="7428283" y="1033550"/>
                </a:cubicBezTo>
                <a:cubicBezTo>
                  <a:pt x="7428283" y="986931"/>
                  <a:pt x="7466075" y="949138"/>
                  <a:pt x="7512695" y="949138"/>
                </a:cubicBezTo>
                <a:close/>
                <a:moveTo>
                  <a:pt x="7175045" y="949138"/>
                </a:moveTo>
                <a:cubicBezTo>
                  <a:pt x="7221666" y="949138"/>
                  <a:pt x="7259458" y="986931"/>
                  <a:pt x="7259458" y="1033550"/>
                </a:cubicBezTo>
                <a:cubicBezTo>
                  <a:pt x="7259458" y="1080171"/>
                  <a:pt x="7221666" y="1117964"/>
                  <a:pt x="7175045" y="1117964"/>
                </a:cubicBezTo>
                <a:cubicBezTo>
                  <a:pt x="7128427" y="1117964"/>
                  <a:pt x="7090633" y="1080171"/>
                  <a:pt x="7090633" y="1033550"/>
                </a:cubicBezTo>
                <a:cubicBezTo>
                  <a:pt x="7090633" y="986931"/>
                  <a:pt x="7128427" y="949138"/>
                  <a:pt x="7175045" y="949138"/>
                </a:cubicBezTo>
                <a:close/>
                <a:moveTo>
                  <a:pt x="6837397" y="949138"/>
                </a:moveTo>
                <a:cubicBezTo>
                  <a:pt x="6884017" y="949138"/>
                  <a:pt x="6921809" y="986931"/>
                  <a:pt x="6921809" y="1033550"/>
                </a:cubicBezTo>
                <a:cubicBezTo>
                  <a:pt x="6921809" y="1080171"/>
                  <a:pt x="6884017" y="1117964"/>
                  <a:pt x="6837397" y="1117964"/>
                </a:cubicBezTo>
                <a:cubicBezTo>
                  <a:pt x="6790777" y="1117964"/>
                  <a:pt x="6752985" y="1080171"/>
                  <a:pt x="6752985" y="1033550"/>
                </a:cubicBezTo>
                <a:cubicBezTo>
                  <a:pt x="6752985" y="986931"/>
                  <a:pt x="6790777" y="949138"/>
                  <a:pt x="6837397" y="949138"/>
                </a:cubicBezTo>
                <a:close/>
                <a:moveTo>
                  <a:pt x="6499747" y="949138"/>
                </a:moveTo>
                <a:cubicBezTo>
                  <a:pt x="6546368" y="949138"/>
                  <a:pt x="6584161" y="986931"/>
                  <a:pt x="6584161" y="1033550"/>
                </a:cubicBezTo>
                <a:cubicBezTo>
                  <a:pt x="6584161" y="1080171"/>
                  <a:pt x="6546368" y="1117964"/>
                  <a:pt x="6499747" y="1117964"/>
                </a:cubicBezTo>
                <a:cubicBezTo>
                  <a:pt x="6453127" y="1117964"/>
                  <a:pt x="6415335" y="1080171"/>
                  <a:pt x="6415335" y="1033550"/>
                </a:cubicBezTo>
                <a:cubicBezTo>
                  <a:pt x="6415335" y="986931"/>
                  <a:pt x="6453127" y="949138"/>
                  <a:pt x="6499747" y="949138"/>
                </a:cubicBezTo>
                <a:close/>
                <a:moveTo>
                  <a:pt x="6162098" y="949138"/>
                </a:moveTo>
                <a:cubicBezTo>
                  <a:pt x="6208719" y="949138"/>
                  <a:pt x="6246510" y="986931"/>
                  <a:pt x="6246510" y="1033550"/>
                </a:cubicBezTo>
                <a:cubicBezTo>
                  <a:pt x="6246510" y="1080171"/>
                  <a:pt x="6208719" y="1117964"/>
                  <a:pt x="6162098" y="1117964"/>
                </a:cubicBezTo>
                <a:cubicBezTo>
                  <a:pt x="6115479" y="1117964"/>
                  <a:pt x="6077686" y="1080171"/>
                  <a:pt x="6077686" y="1033550"/>
                </a:cubicBezTo>
                <a:cubicBezTo>
                  <a:pt x="6077686" y="986931"/>
                  <a:pt x="6115479" y="949138"/>
                  <a:pt x="6162098" y="949138"/>
                </a:cubicBezTo>
                <a:close/>
                <a:moveTo>
                  <a:pt x="5824449" y="949138"/>
                </a:moveTo>
                <a:cubicBezTo>
                  <a:pt x="5871069" y="949138"/>
                  <a:pt x="5908861" y="986931"/>
                  <a:pt x="5908861" y="1033550"/>
                </a:cubicBezTo>
                <a:cubicBezTo>
                  <a:pt x="5908861" y="1080171"/>
                  <a:pt x="5871069" y="1117964"/>
                  <a:pt x="5824449" y="1117964"/>
                </a:cubicBezTo>
                <a:cubicBezTo>
                  <a:pt x="5777829" y="1117964"/>
                  <a:pt x="5740037" y="1080171"/>
                  <a:pt x="5740037" y="1033550"/>
                </a:cubicBezTo>
                <a:cubicBezTo>
                  <a:pt x="5740037" y="986931"/>
                  <a:pt x="5777829" y="949138"/>
                  <a:pt x="5824449" y="949138"/>
                </a:cubicBezTo>
                <a:close/>
                <a:moveTo>
                  <a:pt x="5486800" y="949138"/>
                </a:moveTo>
                <a:cubicBezTo>
                  <a:pt x="5533421" y="949138"/>
                  <a:pt x="5571212" y="986931"/>
                  <a:pt x="5571212" y="1033550"/>
                </a:cubicBezTo>
                <a:cubicBezTo>
                  <a:pt x="5571212" y="1080171"/>
                  <a:pt x="5533421" y="1117964"/>
                  <a:pt x="5486800" y="1117964"/>
                </a:cubicBezTo>
                <a:cubicBezTo>
                  <a:pt x="5440179" y="1117964"/>
                  <a:pt x="5402388" y="1080171"/>
                  <a:pt x="5402388" y="1033550"/>
                </a:cubicBezTo>
                <a:cubicBezTo>
                  <a:pt x="5402388" y="986931"/>
                  <a:pt x="5440179" y="949138"/>
                  <a:pt x="5486800" y="949138"/>
                </a:cubicBezTo>
                <a:close/>
                <a:moveTo>
                  <a:pt x="5149151" y="949138"/>
                </a:moveTo>
                <a:cubicBezTo>
                  <a:pt x="5195771" y="949138"/>
                  <a:pt x="5233563" y="986931"/>
                  <a:pt x="5233563" y="1033550"/>
                </a:cubicBezTo>
                <a:cubicBezTo>
                  <a:pt x="5233563" y="1080171"/>
                  <a:pt x="5195771" y="1117964"/>
                  <a:pt x="5149151" y="1117964"/>
                </a:cubicBezTo>
                <a:cubicBezTo>
                  <a:pt x="5102531" y="1117964"/>
                  <a:pt x="5064739" y="1080171"/>
                  <a:pt x="5064739" y="1033550"/>
                </a:cubicBezTo>
                <a:cubicBezTo>
                  <a:pt x="5064739" y="986931"/>
                  <a:pt x="5102531" y="949138"/>
                  <a:pt x="5149151" y="949138"/>
                </a:cubicBezTo>
                <a:close/>
                <a:moveTo>
                  <a:pt x="4811502" y="949138"/>
                </a:moveTo>
                <a:cubicBezTo>
                  <a:pt x="4858121" y="949138"/>
                  <a:pt x="4895914" y="986931"/>
                  <a:pt x="4895914" y="1033550"/>
                </a:cubicBezTo>
                <a:cubicBezTo>
                  <a:pt x="4895914" y="1080171"/>
                  <a:pt x="4858121" y="1117964"/>
                  <a:pt x="4811502" y="1117964"/>
                </a:cubicBezTo>
                <a:cubicBezTo>
                  <a:pt x="4764881" y="1117964"/>
                  <a:pt x="4727090" y="1080171"/>
                  <a:pt x="4727090" y="1033550"/>
                </a:cubicBezTo>
                <a:cubicBezTo>
                  <a:pt x="4727090" y="986931"/>
                  <a:pt x="4764881" y="949138"/>
                  <a:pt x="4811502" y="949138"/>
                </a:cubicBezTo>
                <a:close/>
                <a:moveTo>
                  <a:pt x="4473853" y="949138"/>
                </a:moveTo>
                <a:cubicBezTo>
                  <a:pt x="4520473" y="949138"/>
                  <a:pt x="4558265" y="986931"/>
                  <a:pt x="4558265" y="1033550"/>
                </a:cubicBezTo>
                <a:cubicBezTo>
                  <a:pt x="4558265" y="1080171"/>
                  <a:pt x="4520473" y="1117964"/>
                  <a:pt x="4473853" y="1117964"/>
                </a:cubicBezTo>
                <a:cubicBezTo>
                  <a:pt x="4427232" y="1117964"/>
                  <a:pt x="4389440" y="1080171"/>
                  <a:pt x="4389440" y="1033550"/>
                </a:cubicBezTo>
                <a:cubicBezTo>
                  <a:pt x="4389440" y="986931"/>
                  <a:pt x="4427232" y="949138"/>
                  <a:pt x="4473853" y="949138"/>
                </a:cubicBezTo>
                <a:close/>
                <a:moveTo>
                  <a:pt x="4136203" y="949138"/>
                </a:moveTo>
                <a:cubicBezTo>
                  <a:pt x="4182823" y="949138"/>
                  <a:pt x="4220615" y="986931"/>
                  <a:pt x="4220615" y="1033550"/>
                </a:cubicBezTo>
                <a:cubicBezTo>
                  <a:pt x="4220615" y="1080171"/>
                  <a:pt x="4182823" y="1117964"/>
                  <a:pt x="4136203" y="1117964"/>
                </a:cubicBezTo>
                <a:cubicBezTo>
                  <a:pt x="4089584" y="1117964"/>
                  <a:pt x="4051791" y="1080171"/>
                  <a:pt x="4051791" y="1033550"/>
                </a:cubicBezTo>
                <a:cubicBezTo>
                  <a:pt x="4051791" y="986931"/>
                  <a:pt x="4089584" y="949138"/>
                  <a:pt x="4136203" y="949138"/>
                </a:cubicBezTo>
                <a:close/>
                <a:moveTo>
                  <a:pt x="3798554" y="949138"/>
                </a:moveTo>
                <a:cubicBezTo>
                  <a:pt x="3845174" y="949138"/>
                  <a:pt x="3882966" y="986931"/>
                  <a:pt x="3882966" y="1033550"/>
                </a:cubicBezTo>
                <a:cubicBezTo>
                  <a:pt x="3882966" y="1080171"/>
                  <a:pt x="3845174" y="1117964"/>
                  <a:pt x="3798554" y="1117964"/>
                </a:cubicBezTo>
                <a:cubicBezTo>
                  <a:pt x="3751934" y="1117964"/>
                  <a:pt x="3714142" y="1080171"/>
                  <a:pt x="3714142" y="1033550"/>
                </a:cubicBezTo>
                <a:cubicBezTo>
                  <a:pt x="3714142" y="986931"/>
                  <a:pt x="3751934" y="949138"/>
                  <a:pt x="3798554" y="949138"/>
                </a:cubicBezTo>
                <a:close/>
                <a:moveTo>
                  <a:pt x="3460905" y="949138"/>
                </a:moveTo>
                <a:cubicBezTo>
                  <a:pt x="3507525" y="949138"/>
                  <a:pt x="3545317" y="986931"/>
                  <a:pt x="3545317" y="1033550"/>
                </a:cubicBezTo>
                <a:cubicBezTo>
                  <a:pt x="3545317" y="1080171"/>
                  <a:pt x="3507525" y="1117964"/>
                  <a:pt x="3460905" y="1117964"/>
                </a:cubicBezTo>
                <a:cubicBezTo>
                  <a:pt x="3414284" y="1117964"/>
                  <a:pt x="3376493" y="1080171"/>
                  <a:pt x="3376493" y="1033550"/>
                </a:cubicBezTo>
                <a:cubicBezTo>
                  <a:pt x="3376493" y="986931"/>
                  <a:pt x="3414284" y="949138"/>
                  <a:pt x="3460905" y="949138"/>
                </a:cubicBezTo>
                <a:close/>
                <a:moveTo>
                  <a:pt x="3123255" y="949138"/>
                </a:moveTo>
                <a:cubicBezTo>
                  <a:pt x="3169876" y="949138"/>
                  <a:pt x="3207668" y="986931"/>
                  <a:pt x="3207668" y="1033550"/>
                </a:cubicBezTo>
                <a:cubicBezTo>
                  <a:pt x="3207668" y="1080171"/>
                  <a:pt x="3169876" y="1117964"/>
                  <a:pt x="3123255" y="1117964"/>
                </a:cubicBezTo>
                <a:cubicBezTo>
                  <a:pt x="3076636" y="1117964"/>
                  <a:pt x="3038843" y="1080171"/>
                  <a:pt x="3038843" y="1033550"/>
                </a:cubicBezTo>
                <a:cubicBezTo>
                  <a:pt x="3038843" y="986931"/>
                  <a:pt x="3076636" y="949138"/>
                  <a:pt x="3123255" y="949138"/>
                </a:cubicBezTo>
                <a:close/>
                <a:moveTo>
                  <a:pt x="2785607" y="949138"/>
                </a:moveTo>
                <a:cubicBezTo>
                  <a:pt x="2832226" y="949138"/>
                  <a:pt x="2870019" y="986931"/>
                  <a:pt x="2870019" y="1033550"/>
                </a:cubicBezTo>
                <a:cubicBezTo>
                  <a:pt x="2870019" y="1080171"/>
                  <a:pt x="2832226" y="1117964"/>
                  <a:pt x="2785607" y="1117964"/>
                </a:cubicBezTo>
                <a:cubicBezTo>
                  <a:pt x="2738986" y="1117964"/>
                  <a:pt x="2701195" y="1080171"/>
                  <a:pt x="2701195" y="1033550"/>
                </a:cubicBezTo>
                <a:cubicBezTo>
                  <a:pt x="2701195" y="986931"/>
                  <a:pt x="2738986" y="949138"/>
                  <a:pt x="2785607" y="949138"/>
                </a:cubicBezTo>
                <a:close/>
                <a:moveTo>
                  <a:pt x="2447957" y="949138"/>
                </a:moveTo>
                <a:cubicBezTo>
                  <a:pt x="2494578" y="949138"/>
                  <a:pt x="2532369" y="986931"/>
                  <a:pt x="2532369" y="1033550"/>
                </a:cubicBezTo>
                <a:cubicBezTo>
                  <a:pt x="2532369" y="1080171"/>
                  <a:pt x="2494578" y="1117964"/>
                  <a:pt x="2447957" y="1117964"/>
                </a:cubicBezTo>
                <a:cubicBezTo>
                  <a:pt x="2401337" y="1117964"/>
                  <a:pt x="2363545" y="1080171"/>
                  <a:pt x="2363545" y="1033550"/>
                </a:cubicBezTo>
                <a:cubicBezTo>
                  <a:pt x="2363545" y="986931"/>
                  <a:pt x="2401337" y="949138"/>
                  <a:pt x="2447957" y="949138"/>
                </a:cubicBezTo>
                <a:close/>
                <a:moveTo>
                  <a:pt x="2110308" y="949138"/>
                </a:moveTo>
                <a:cubicBezTo>
                  <a:pt x="2156928" y="949138"/>
                  <a:pt x="2194721" y="986931"/>
                  <a:pt x="2194721" y="1033550"/>
                </a:cubicBezTo>
                <a:cubicBezTo>
                  <a:pt x="2194721" y="1080171"/>
                  <a:pt x="2156928" y="1117964"/>
                  <a:pt x="2110308" y="1117964"/>
                </a:cubicBezTo>
                <a:cubicBezTo>
                  <a:pt x="2063688" y="1117964"/>
                  <a:pt x="2025896" y="1080171"/>
                  <a:pt x="2025896" y="1033550"/>
                </a:cubicBezTo>
                <a:cubicBezTo>
                  <a:pt x="2025896" y="986931"/>
                  <a:pt x="2063688" y="949138"/>
                  <a:pt x="2110308" y="949138"/>
                </a:cubicBezTo>
                <a:close/>
                <a:moveTo>
                  <a:pt x="1772659" y="949138"/>
                </a:moveTo>
                <a:cubicBezTo>
                  <a:pt x="1819278" y="949138"/>
                  <a:pt x="1857071" y="986931"/>
                  <a:pt x="1857071" y="1033550"/>
                </a:cubicBezTo>
                <a:cubicBezTo>
                  <a:pt x="1857071" y="1080171"/>
                  <a:pt x="1819278" y="1117964"/>
                  <a:pt x="1772659" y="1117964"/>
                </a:cubicBezTo>
                <a:cubicBezTo>
                  <a:pt x="1726039" y="1117964"/>
                  <a:pt x="1688247" y="1080171"/>
                  <a:pt x="1688247" y="1033550"/>
                </a:cubicBezTo>
                <a:cubicBezTo>
                  <a:pt x="1688247" y="986931"/>
                  <a:pt x="1726039" y="949138"/>
                  <a:pt x="1772659" y="949138"/>
                </a:cubicBezTo>
                <a:close/>
                <a:moveTo>
                  <a:pt x="1435014" y="949138"/>
                </a:moveTo>
                <a:cubicBezTo>
                  <a:pt x="1481630" y="949138"/>
                  <a:pt x="1519422" y="986931"/>
                  <a:pt x="1519422" y="1033550"/>
                </a:cubicBezTo>
                <a:cubicBezTo>
                  <a:pt x="1519422" y="1080171"/>
                  <a:pt x="1481630" y="1117964"/>
                  <a:pt x="1435014" y="1117964"/>
                </a:cubicBezTo>
                <a:cubicBezTo>
                  <a:pt x="1388389" y="1117964"/>
                  <a:pt x="1350601" y="1080171"/>
                  <a:pt x="1350601" y="1033550"/>
                </a:cubicBezTo>
                <a:cubicBezTo>
                  <a:pt x="1350601" y="986931"/>
                  <a:pt x="1388389" y="949138"/>
                  <a:pt x="1435014" y="949138"/>
                </a:cubicBezTo>
                <a:close/>
                <a:moveTo>
                  <a:pt x="1097361" y="949138"/>
                </a:moveTo>
                <a:cubicBezTo>
                  <a:pt x="1143985" y="949138"/>
                  <a:pt x="1181773" y="986931"/>
                  <a:pt x="1181773" y="1033550"/>
                </a:cubicBezTo>
                <a:cubicBezTo>
                  <a:pt x="1181773" y="1080171"/>
                  <a:pt x="1143985" y="1117964"/>
                  <a:pt x="1097361" y="1117964"/>
                </a:cubicBezTo>
                <a:cubicBezTo>
                  <a:pt x="1050741" y="1117964"/>
                  <a:pt x="1012948" y="1080171"/>
                  <a:pt x="1012948" y="1033550"/>
                </a:cubicBezTo>
                <a:cubicBezTo>
                  <a:pt x="1012948" y="986931"/>
                  <a:pt x="1050741" y="949138"/>
                  <a:pt x="1097361" y="949138"/>
                </a:cubicBezTo>
                <a:close/>
                <a:moveTo>
                  <a:pt x="759711" y="949138"/>
                </a:moveTo>
                <a:cubicBezTo>
                  <a:pt x="806331" y="949138"/>
                  <a:pt x="844124" y="986931"/>
                  <a:pt x="844124" y="1033550"/>
                </a:cubicBezTo>
                <a:cubicBezTo>
                  <a:pt x="844124" y="1080171"/>
                  <a:pt x="806331" y="1117964"/>
                  <a:pt x="759711" y="1117964"/>
                </a:cubicBezTo>
                <a:cubicBezTo>
                  <a:pt x="713096" y="1117964"/>
                  <a:pt x="675299" y="1080171"/>
                  <a:pt x="675299" y="1033550"/>
                </a:cubicBezTo>
                <a:cubicBezTo>
                  <a:pt x="675299" y="986931"/>
                  <a:pt x="713096" y="949138"/>
                  <a:pt x="759711" y="949138"/>
                </a:cubicBezTo>
                <a:close/>
                <a:moveTo>
                  <a:pt x="422066" y="949138"/>
                </a:moveTo>
                <a:cubicBezTo>
                  <a:pt x="468682" y="949138"/>
                  <a:pt x="506479" y="986931"/>
                  <a:pt x="506479" y="1033550"/>
                </a:cubicBezTo>
                <a:cubicBezTo>
                  <a:pt x="506479" y="1080171"/>
                  <a:pt x="468682" y="1117964"/>
                  <a:pt x="422066" y="1117964"/>
                </a:cubicBezTo>
                <a:cubicBezTo>
                  <a:pt x="375442" y="1117964"/>
                  <a:pt x="337653" y="1080171"/>
                  <a:pt x="337653" y="1033550"/>
                </a:cubicBezTo>
                <a:cubicBezTo>
                  <a:pt x="337653" y="986931"/>
                  <a:pt x="375442" y="949138"/>
                  <a:pt x="422066" y="949138"/>
                </a:cubicBezTo>
                <a:close/>
                <a:moveTo>
                  <a:pt x="84412" y="949138"/>
                </a:moveTo>
                <a:cubicBezTo>
                  <a:pt x="131037" y="949138"/>
                  <a:pt x="168826" y="986931"/>
                  <a:pt x="168826" y="1033550"/>
                </a:cubicBezTo>
                <a:cubicBezTo>
                  <a:pt x="168826" y="1080171"/>
                  <a:pt x="131037" y="1117964"/>
                  <a:pt x="84412" y="1117964"/>
                </a:cubicBezTo>
                <a:cubicBezTo>
                  <a:pt x="37793" y="1117964"/>
                  <a:pt x="0" y="1080171"/>
                  <a:pt x="0" y="1033550"/>
                </a:cubicBezTo>
                <a:cubicBezTo>
                  <a:pt x="0" y="986931"/>
                  <a:pt x="37793" y="949138"/>
                  <a:pt x="84412" y="949138"/>
                </a:cubicBezTo>
                <a:close/>
                <a:moveTo>
                  <a:pt x="7850345" y="611489"/>
                </a:moveTo>
                <a:cubicBezTo>
                  <a:pt x="7896964" y="611489"/>
                  <a:pt x="7934757" y="649282"/>
                  <a:pt x="7934757" y="695902"/>
                </a:cubicBezTo>
                <a:cubicBezTo>
                  <a:pt x="7934757" y="742521"/>
                  <a:pt x="7896964" y="780314"/>
                  <a:pt x="7850345" y="780314"/>
                </a:cubicBezTo>
                <a:cubicBezTo>
                  <a:pt x="7803725" y="780314"/>
                  <a:pt x="7765933" y="742521"/>
                  <a:pt x="7765933" y="695902"/>
                </a:cubicBezTo>
                <a:cubicBezTo>
                  <a:pt x="7765933" y="649282"/>
                  <a:pt x="7803725" y="611489"/>
                  <a:pt x="7850345" y="611489"/>
                </a:cubicBezTo>
                <a:close/>
                <a:moveTo>
                  <a:pt x="7512695" y="611489"/>
                </a:moveTo>
                <a:cubicBezTo>
                  <a:pt x="7559315" y="611489"/>
                  <a:pt x="7597109" y="649282"/>
                  <a:pt x="7597109" y="695902"/>
                </a:cubicBezTo>
                <a:cubicBezTo>
                  <a:pt x="7597109" y="742521"/>
                  <a:pt x="7559315" y="780314"/>
                  <a:pt x="7512695" y="780314"/>
                </a:cubicBezTo>
                <a:cubicBezTo>
                  <a:pt x="7466075" y="780314"/>
                  <a:pt x="7428283" y="742521"/>
                  <a:pt x="7428283" y="695902"/>
                </a:cubicBezTo>
                <a:cubicBezTo>
                  <a:pt x="7428283" y="649282"/>
                  <a:pt x="7466075" y="611489"/>
                  <a:pt x="7512695" y="611489"/>
                </a:cubicBezTo>
                <a:close/>
                <a:moveTo>
                  <a:pt x="7175045" y="611489"/>
                </a:moveTo>
                <a:cubicBezTo>
                  <a:pt x="7221666" y="611489"/>
                  <a:pt x="7259458" y="649282"/>
                  <a:pt x="7259458" y="695902"/>
                </a:cubicBezTo>
                <a:cubicBezTo>
                  <a:pt x="7259458" y="742521"/>
                  <a:pt x="7221666" y="780314"/>
                  <a:pt x="7175045" y="780314"/>
                </a:cubicBezTo>
                <a:cubicBezTo>
                  <a:pt x="7128427" y="780314"/>
                  <a:pt x="7090633" y="742521"/>
                  <a:pt x="7090633" y="695902"/>
                </a:cubicBezTo>
                <a:cubicBezTo>
                  <a:pt x="7090633" y="649282"/>
                  <a:pt x="7128427" y="611489"/>
                  <a:pt x="7175045" y="611489"/>
                </a:cubicBezTo>
                <a:close/>
                <a:moveTo>
                  <a:pt x="6837397" y="611489"/>
                </a:moveTo>
                <a:cubicBezTo>
                  <a:pt x="6884017" y="611489"/>
                  <a:pt x="6921809" y="649282"/>
                  <a:pt x="6921809" y="695902"/>
                </a:cubicBezTo>
                <a:cubicBezTo>
                  <a:pt x="6921809" y="742521"/>
                  <a:pt x="6884017" y="780314"/>
                  <a:pt x="6837397" y="780314"/>
                </a:cubicBezTo>
                <a:cubicBezTo>
                  <a:pt x="6790777" y="780314"/>
                  <a:pt x="6752985" y="742521"/>
                  <a:pt x="6752985" y="695902"/>
                </a:cubicBezTo>
                <a:cubicBezTo>
                  <a:pt x="6752985" y="649282"/>
                  <a:pt x="6790777" y="611489"/>
                  <a:pt x="6837397" y="611489"/>
                </a:cubicBezTo>
                <a:close/>
                <a:moveTo>
                  <a:pt x="6499747" y="611489"/>
                </a:moveTo>
                <a:cubicBezTo>
                  <a:pt x="6546368" y="611489"/>
                  <a:pt x="6584161" y="649282"/>
                  <a:pt x="6584161" y="695902"/>
                </a:cubicBezTo>
                <a:cubicBezTo>
                  <a:pt x="6584161" y="742521"/>
                  <a:pt x="6546368" y="780314"/>
                  <a:pt x="6499747" y="780314"/>
                </a:cubicBezTo>
                <a:cubicBezTo>
                  <a:pt x="6453127" y="780314"/>
                  <a:pt x="6415335" y="742521"/>
                  <a:pt x="6415335" y="695902"/>
                </a:cubicBezTo>
                <a:cubicBezTo>
                  <a:pt x="6415335" y="649282"/>
                  <a:pt x="6453127" y="611489"/>
                  <a:pt x="6499747" y="611489"/>
                </a:cubicBezTo>
                <a:close/>
                <a:moveTo>
                  <a:pt x="6162098" y="611489"/>
                </a:moveTo>
                <a:cubicBezTo>
                  <a:pt x="6208719" y="611489"/>
                  <a:pt x="6246510" y="649282"/>
                  <a:pt x="6246510" y="695902"/>
                </a:cubicBezTo>
                <a:cubicBezTo>
                  <a:pt x="6246510" y="742521"/>
                  <a:pt x="6208719" y="780314"/>
                  <a:pt x="6162098" y="780314"/>
                </a:cubicBezTo>
                <a:cubicBezTo>
                  <a:pt x="6115479" y="780314"/>
                  <a:pt x="6077686" y="742521"/>
                  <a:pt x="6077686" y="695902"/>
                </a:cubicBezTo>
                <a:cubicBezTo>
                  <a:pt x="6077686" y="649282"/>
                  <a:pt x="6115479" y="611489"/>
                  <a:pt x="6162098" y="611489"/>
                </a:cubicBezTo>
                <a:close/>
                <a:moveTo>
                  <a:pt x="5824449" y="611489"/>
                </a:moveTo>
                <a:cubicBezTo>
                  <a:pt x="5871069" y="611489"/>
                  <a:pt x="5908861" y="649282"/>
                  <a:pt x="5908861" y="695902"/>
                </a:cubicBezTo>
                <a:cubicBezTo>
                  <a:pt x="5908861" y="742521"/>
                  <a:pt x="5871069" y="780314"/>
                  <a:pt x="5824449" y="780314"/>
                </a:cubicBezTo>
                <a:cubicBezTo>
                  <a:pt x="5777829" y="780314"/>
                  <a:pt x="5740037" y="742521"/>
                  <a:pt x="5740037" y="695902"/>
                </a:cubicBezTo>
                <a:cubicBezTo>
                  <a:pt x="5740037" y="649282"/>
                  <a:pt x="5777829" y="611489"/>
                  <a:pt x="5824449" y="611489"/>
                </a:cubicBezTo>
                <a:close/>
                <a:moveTo>
                  <a:pt x="5486800" y="611489"/>
                </a:moveTo>
                <a:cubicBezTo>
                  <a:pt x="5533421" y="611489"/>
                  <a:pt x="5571212" y="649282"/>
                  <a:pt x="5571212" y="695902"/>
                </a:cubicBezTo>
                <a:cubicBezTo>
                  <a:pt x="5571212" y="742521"/>
                  <a:pt x="5533421" y="780314"/>
                  <a:pt x="5486800" y="780314"/>
                </a:cubicBezTo>
                <a:cubicBezTo>
                  <a:pt x="5440179" y="780314"/>
                  <a:pt x="5402388" y="742521"/>
                  <a:pt x="5402388" y="695902"/>
                </a:cubicBezTo>
                <a:cubicBezTo>
                  <a:pt x="5402388" y="649282"/>
                  <a:pt x="5440179" y="611489"/>
                  <a:pt x="5486800" y="611489"/>
                </a:cubicBezTo>
                <a:close/>
                <a:moveTo>
                  <a:pt x="5149151" y="611489"/>
                </a:moveTo>
                <a:cubicBezTo>
                  <a:pt x="5195771" y="611489"/>
                  <a:pt x="5233563" y="649282"/>
                  <a:pt x="5233563" y="695902"/>
                </a:cubicBezTo>
                <a:cubicBezTo>
                  <a:pt x="5233563" y="742521"/>
                  <a:pt x="5195771" y="780314"/>
                  <a:pt x="5149151" y="780314"/>
                </a:cubicBezTo>
                <a:cubicBezTo>
                  <a:pt x="5102531" y="780314"/>
                  <a:pt x="5064739" y="742521"/>
                  <a:pt x="5064739" y="695902"/>
                </a:cubicBezTo>
                <a:cubicBezTo>
                  <a:pt x="5064739" y="649282"/>
                  <a:pt x="5102531" y="611489"/>
                  <a:pt x="5149151" y="611489"/>
                </a:cubicBezTo>
                <a:close/>
                <a:moveTo>
                  <a:pt x="4811502" y="611489"/>
                </a:moveTo>
                <a:cubicBezTo>
                  <a:pt x="4858121" y="611489"/>
                  <a:pt x="4895914" y="649282"/>
                  <a:pt x="4895914" y="695902"/>
                </a:cubicBezTo>
                <a:cubicBezTo>
                  <a:pt x="4895914" y="742521"/>
                  <a:pt x="4858121" y="780314"/>
                  <a:pt x="4811502" y="780314"/>
                </a:cubicBezTo>
                <a:cubicBezTo>
                  <a:pt x="4764881" y="780314"/>
                  <a:pt x="4727090" y="742521"/>
                  <a:pt x="4727090" y="695902"/>
                </a:cubicBezTo>
                <a:cubicBezTo>
                  <a:pt x="4727090" y="649282"/>
                  <a:pt x="4764881" y="611489"/>
                  <a:pt x="4811502" y="611489"/>
                </a:cubicBezTo>
                <a:close/>
                <a:moveTo>
                  <a:pt x="4473853" y="611489"/>
                </a:moveTo>
                <a:cubicBezTo>
                  <a:pt x="4520473" y="611489"/>
                  <a:pt x="4558265" y="649282"/>
                  <a:pt x="4558265" y="695902"/>
                </a:cubicBezTo>
                <a:cubicBezTo>
                  <a:pt x="4558265" y="742521"/>
                  <a:pt x="4520473" y="780314"/>
                  <a:pt x="4473853" y="780314"/>
                </a:cubicBezTo>
                <a:cubicBezTo>
                  <a:pt x="4427232" y="780314"/>
                  <a:pt x="4389440" y="742521"/>
                  <a:pt x="4389440" y="695902"/>
                </a:cubicBezTo>
                <a:cubicBezTo>
                  <a:pt x="4389440" y="649282"/>
                  <a:pt x="4427232" y="611489"/>
                  <a:pt x="4473853" y="611489"/>
                </a:cubicBezTo>
                <a:close/>
                <a:moveTo>
                  <a:pt x="4136203" y="611489"/>
                </a:moveTo>
                <a:cubicBezTo>
                  <a:pt x="4182823" y="611489"/>
                  <a:pt x="4220615" y="649282"/>
                  <a:pt x="4220615" y="695902"/>
                </a:cubicBezTo>
                <a:cubicBezTo>
                  <a:pt x="4220615" y="742521"/>
                  <a:pt x="4182823" y="780314"/>
                  <a:pt x="4136203" y="780314"/>
                </a:cubicBezTo>
                <a:cubicBezTo>
                  <a:pt x="4089584" y="780314"/>
                  <a:pt x="4051791" y="742521"/>
                  <a:pt x="4051791" y="695902"/>
                </a:cubicBezTo>
                <a:cubicBezTo>
                  <a:pt x="4051791" y="649282"/>
                  <a:pt x="4089584" y="611489"/>
                  <a:pt x="4136203" y="611489"/>
                </a:cubicBezTo>
                <a:close/>
                <a:moveTo>
                  <a:pt x="3798554" y="611489"/>
                </a:moveTo>
                <a:cubicBezTo>
                  <a:pt x="3845174" y="611489"/>
                  <a:pt x="3882966" y="649282"/>
                  <a:pt x="3882966" y="695902"/>
                </a:cubicBezTo>
                <a:cubicBezTo>
                  <a:pt x="3882966" y="742521"/>
                  <a:pt x="3845174" y="780314"/>
                  <a:pt x="3798554" y="780314"/>
                </a:cubicBezTo>
                <a:cubicBezTo>
                  <a:pt x="3751934" y="780314"/>
                  <a:pt x="3714142" y="742521"/>
                  <a:pt x="3714142" y="695902"/>
                </a:cubicBezTo>
                <a:cubicBezTo>
                  <a:pt x="3714142" y="649282"/>
                  <a:pt x="3751934" y="611489"/>
                  <a:pt x="3798554" y="611489"/>
                </a:cubicBezTo>
                <a:close/>
                <a:moveTo>
                  <a:pt x="3460905" y="611489"/>
                </a:moveTo>
                <a:cubicBezTo>
                  <a:pt x="3507525" y="611489"/>
                  <a:pt x="3545317" y="649282"/>
                  <a:pt x="3545317" y="695902"/>
                </a:cubicBezTo>
                <a:cubicBezTo>
                  <a:pt x="3545317" y="742521"/>
                  <a:pt x="3507525" y="780314"/>
                  <a:pt x="3460905" y="780314"/>
                </a:cubicBezTo>
                <a:cubicBezTo>
                  <a:pt x="3414284" y="780314"/>
                  <a:pt x="3376493" y="742521"/>
                  <a:pt x="3376493" y="695902"/>
                </a:cubicBezTo>
                <a:cubicBezTo>
                  <a:pt x="3376493" y="649282"/>
                  <a:pt x="3414284" y="611489"/>
                  <a:pt x="3460905" y="611489"/>
                </a:cubicBezTo>
                <a:close/>
                <a:moveTo>
                  <a:pt x="3123255" y="611489"/>
                </a:moveTo>
                <a:cubicBezTo>
                  <a:pt x="3169876" y="611489"/>
                  <a:pt x="3207668" y="649282"/>
                  <a:pt x="3207668" y="695902"/>
                </a:cubicBezTo>
                <a:cubicBezTo>
                  <a:pt x="3207668" y="742521"/>
                  <a:pt x="3169876" y="780314"/>
                  <a:pt x="3123255" y="780314"/>
                </a:cubicBezTo>
                <a:cubicBezTo>
                  <a:pt x="3076636" y="780314"/>
                  <a:pt x="3038843" y="742521"/>
                  <a:pt x="3038843" y="695902"/>
                </a:cubicBezTo>
                <a:cubicBezTo>
                  <a:pt x="3038843" y="649282"/>
                  <a:pt x="3076636" y="611489"/>
                  <a:pt x="3123255" y="611489"/>
                </a:cubicBezTo>
                <a:close/>
                <a:moveTo>
                  <a:pt x="2785607" y="611489"/>
                </a:moveTo>
                <a:cubicBezTo>
                  <a:pt x="2832226" y="611489"/>
                  <a:pt x="2870019" y="649282"/>
                  <a:pt x="2870019" y="695902"/>
                </a:cubicBezTo>
                <a:cubicBezTo>
                  <a:pt x="2870019" y="742521"/>
                  <a:pt x="2832226" y="780314"/>
                  <a:pt x="2785607" y="780314"/>
                </a:cubicBezTo>
                <a:cubicBezTo>
                  <a:pt x="2738986" y="780314"/>
                  <a:pt x="2701195" y="742521"/>
                  <a:pt x="2701195" y="695902"/>
                </a:cubicBezTo>
                <a:cubicBezTo>
                  <a:pt x="2701195" y="649282"/>
                  <a:pt x="2738986" y="611489"/>
                  <a:pt x="2785607" y="611489"/>
                </a:cubicBezTo>
                <a:close/>
                <a:moveTo>
                  <a:pt x="2447957" y="611489"/>
                </a:moveTo>
                <a:cubicBezTo>
                  <a:pt x="2494578" y="611489"/>
                  <a:pt x="2532369" y="649282"/>
                  <a:pt x="2532369" y="695902"/>
                </a:cubicBezTo>
                <a:cubicBezTo>
                  <a:pt x="2532369" y="742521"/>
                  <a:pt x="2494578" y="780314"/>
                  <a:pt x="2447957" y="780314"/>
                </a:cubicBezTo>
                <a:cubicBezTo>
                  <a:pt x="2401337" y="780314"/>
                  <a:pt x="2363545" y="742521"/>
                  <a:pt x="2363545" y="695902"/>
                </a:cubicBezTo>
                <a:cubicBezTo>
                  <a:pt x="2363545" y="649282"/>
                  <a:pt x="2401337" y="611489"/>
                  <a:pt x="2447957" y="611489"/>
                </a:cubicBezTo>
                <a:close/>
                <a:moveTo>
                  <a:pt x="2110308" y="611489"/>
                </a:moveTo>
                <a:cubicBezTo>
                  <a:pt x="2156928" y="611489"/>
                  <a:pt x="2194721" y="649282"/>
                  <a:pt x="2194721" y="695902"/>
                </a:cubicBezTo>
                <a:cubicBezTo>
                  <a:pt x="2194721" y="742521"/>
                  <a:pt x="2156928" y="780314"/>
                  <a:pt x="2110308" y="780314"/>
                </a:cubicBezTo>
                <a:cubicBezTo>
                  <a:pt x="2063688" y="780314"/>
                  <a:pt x="2025896" y="742521"/>
                  <a:pt x="2025896" y="695902"/>
                </a:cubicBezTo>
                <a:cubicBezTo>
                  <a:pt x="2025896" y="649282"/>
                  <a:pt x="2063688" y="611489"/>
                  <a:pt x="2110308" y="611489"/>
                </a:cubicBezTo>
                <a:close/>
                <a:moveTo>
                  <a:pt x="1772659" y="611489"/>
                </a:moveTo>
                <a:cubicBezTo>
                  <a:pt x="1819278" y="611489"/>
                  <a:pt x="1857071" y="649282"/>
                  <a:pt x="1857071" y="695902"/>
                </a:cubicBezTo>
                <a:cubicBezTo>
                  <a:pt x="1857071" y="742521"/>
                  <a:pt x="1819278" y="780314"/>
                  <a:pt x="1772659" y="780314"/>
                </a:cubicBezTo>
                <a:cubicBezTo>
                  <a:pt x="1726039" y="780314"/>
                  <a:pt x="1688247" y="742521"/>
                  <a:pt x="1688247" y="695902"/>
                </a:cubicBezTo>
                <a:cubicBezTo>
                  <a:pt x="1688247" y="649282"/>
                  <a:pt x="1726039" y="611489"/>
                  <a:pt x="1772659" y="611489"/>
                </a:cubicBezTo>
                <a:close/>
                <a:moveTo>
                  <a:pt x="1435014" y="611489"/>
                </a:moveTo>
                <a:cubicBezTo>
                  <a:pt x="1481630" y="611489"/>
                  <a:pt x="1519422" y="649282"/>
                  <a:pt x="1519422" y="695902"/>
                </a:cubicBezTo>
                <a:cubicBezTo>
                  <a:pt x="1519422" y="742521"/>
                  <a:pt x="1481630" y="780314"/>
                  <a:pt x="1435014" y="780314"/>
                </a:cubicBezTo>
                <a:cubicBezTo>
                  <a:pt x="1388389" y="780314"/>
                  <a:pt x="1350601" y="742521"/>
                  <a:pt x="1350601" y="695902"/>
                </a:cubicBezTo>
                <a:cubicBezTo>
                  <a:pt x="1350601" y="649282"/>
                  <a:pt x="1388389" y="611489"/>
                  <a:pt x="1435014" y="611489"/>
                </a:cubicBezTo>
                <a:close/>
                <a:moveTo>
                  <a:pt x="1097361" y="611489"/>
                </a:moveTo>
                <a:cubicBezTo>
                  <a:pt x="1143985" y="611489"/>
                  <a:pt x="1181773" y="649282"/>
                  <a:pt x="1181773" y="695902"/>
                </a:cubicBezTo>
                <a:cubicBezTo>
                  <a:pt x="1181773" y="742521"/>
                  <a:pt x="1143985" y="780314"/>
                  <a:pt x="1097361" y="780314"/>
                </a:cubicBezTo>
                <a:cubicBezTo>
                  <a:pt x="1050741" y="780314"/>
                  <a:pt x="1012948" y="742521"/>
                  <a:pt x="1012948" y="695902"/>
                </a:cubicBezTo>
                <a:cubicBezTo>
                  <a:pt x="1012948" y="649282"/>
                  <a:pt x="1050741" y="611489"/>
                  <a:pt x="1097361" y="611489"/>
                </a:cubicBezTo>
                <a:close/>
                <a:moveTo>
                  <a:pt x="759711" y="611489"/>
                </a:moveTo>
                <a:cubicBezTo>
                  <a:pt x="806331" y="611489"/>
                  <a:pt x="844124" y="649282"/>
                  <a:pt x="844124" y="695902"/>
                </a:cubicBezTo>
                <a:cubicBezTo>
                  <a:pt x="844124" y="742521"/>
                  <a:pt x="806331" y="780314"/>
                  <a:pt x="759711" y="780314"/>
                </a:cubicBezTo>
                <a:cubicBezTo>
                  <a:pt x="713096" y="780314"/>
                  <a:pt x="675299" y="742521"/>
                  <a:pt x="675299" y="695902"/>
                </a:cubicBezTo>
                <a:cubicBezTo>
                  <a:pt x="675299" y="649282"/>
                  <a:pt x="713096" y="611489"/>
                  <a:pt x="759711" y="611489"/>
                </a:cubicBezTo>
                <a:close/>
                <a:moveTo>
                  <a:pt x="422066" y="611489"/>
                </a:moveTo>
                <a:cubicBezTo>
                  <a:pt x="468682" y="611489"/>
                  <a:pt x="506480" y="649282"/>
                  <a:pt x="506480" y="695902"/>
                </a:cubicBezTo>
                <a:cubicBezTo>
                  <a:pt x="506480" y="742521"/>
                  <a:pt x="468682" y="780314"/>
                  <a:pt x="422066" y="780314"/>
                </a:cubicBezTo>
                <a:cubicBezTo>
                  <a:pt x="375442" y="780314"/>
                  <a:pt x="337653" y="742521"/>
                  <a:pt x="337653" y="695902"/>
                </a:cubicBezTo>
                <a:cubicBezTo>
                  <a:pt x="337653" y="649282"/>
                  <a:pt x="375442" y="611489"/>
                  <a:pt x="422066" y="611489"/>
                </a:cubicBezTo>
                <a:close/>
                <a:moveTo>
                  <a:pt x="84412" y="611489"/>
                </a:moveTo>
                <a:cubicBezTo>
                  <a:pt x="131037" y="611489"/>
                  <a:pt x="168826" y="649282"/>
                  <a:pt x="168826" y="695902"/>
                </a:cubicBezTo>
                <a:cubicBezTo>
                  <a:pt x="168826" y="742521"/>
                  <a:pt x="131037" y="780314"/>
                  <a:pt x="84412" y="780314"/>
                </a:cubicBezTo>
                <a:cubicBezTo>
                  <a:pt x="37793" y="780314"/>
                  <a:pt x="0" y="742521"/>
                  <a:pt x="0" y="695902"/>
                </a:cubicBezTo>
                <a:cubicBezTo>
                  <a:pt x="0" y="649282"/>
                  <a:pt x="37793" y="611489"/>
                  <a:pt x="84412" y="611489"/>
                </a:cubicBezTo>
                <a:close/>
                <a:moveTo>
                  <a:pt x="7850345" y="273840"/>
                </a:moveTo>
                <a:cubicBezTo>
                  <a:pt x="7896964" y="273840"/>
                  <a:pt x="7934757" y="311632"/>
                  <a:pt x="7934757" y="358252"/>
                </a:cubicBezTo>
                <a:cubicBezTo>
                  <a:pt x="7934757" y="404873"/>
                  <a:pt x="7896964" y="442665"/>
                  <a:pt x="7850345" y="442665"/>
                </a:cubicBezTo>
                <a:cubicBezTo>
                  <a:pt x="7803725" y="442665"/>
                  <a:pt x="7765933" y="404873"/>
                  <a:pt x="7765933" y="358252"/>
                </a:cubicBezTo>
                <a:cubicBezTo>
                  <a:pt x="7765933" y="311632"/>
                  <a:pt x="7803725" y="273840"/>
                  <a:pt x="7850345" y="273840"/>
                </a:cubicBezTo>
                <a:close/>
                <a:moveTo>
                  <a:pt x="7512695" y="273840"/>
                </a:moveTo>
                <a:cubicBezTo>
                  <a:pt x="7559315" y="273840"/>
                  <a:pt x="7597109" y="311632"/>
                  <a:pt x="7597109" y="358252"/>
                </a:cubicBezTo>
                <a:cubicBezTo>
                  <a:pt x="7597109" y="404873"/>
                  <a:pt x="7559315" y="442665"/>
                  <a:pt x="7512695" y="442665"/>
                </a:cubicBezTo>
                <a:cubicBezTo>
                  <a:pt x="7466075" y="442665"/>
                  <a:pt x="7428283" y="404873"/>
                  <a:pt x="7428283" y="358252"/>
                </a:cubicBezTo>
                <a:cubicBezTo>
                  <a:pt x="7428283" y="311632"/>
                  <a:pt x="7466075" y="273840"/>
                  <a:pt x="7512695" y="273840"/>
                </a:cubicBezTo>
                <a:close/>
                <a:moveTo>
                  <a:pt x="7175045" y="273840"/>
                </a:moveTo>
                <a:cubicBezTo>
                  <a:pt x="7221666" y="273840"/>
                  <a:pt x="7259458" y="311632"/>
                  <a:pt x="7259458" y="358252"/>
                </a:cubicBezTo>
                <a:cubicBezTo>
                  <a:pt x="7259458" y="404873"/>
                  <a:pt x="7221666" y="442665"/>
                  <a:pt x="7175045" y="442665"/>
                </a:cubicBezTo>
                <a:cubicBezTo>
                  <a:pt x="7128427" y="442665"/>
                  <a:pt x="7090633" y="404873"/>
                  <a:pt x="7090633" y="358252"/>
                </a:cubicBezTo>
                <a:cubicBezTo>
                  <a:pt x="7090633" y="311632"/>
                  <a:pt x="7128427" y="273840"/>
                  <a:pt x="7175045" y="273840"/>
                </a:cubicBezTo>
                <a:close/>
                <a:moveTo>
                  <a:pt x="6837397" y="273840"/>
                </a:moveTo>
                <a:cubicBezTo>
                  <a:pt x="6884017" y="273840"/>
                  <a:pt x="6921809" y="311632"/>
                  <a:pt x="6921809" y="358252"/>
                </a:cubicBezTo>
                <a:cubicBezTo>
                  <a:pt x="6921809" y="404873"/>
                  <a:pt x="6884017" y="442665"/>
                  <a:pt x="6837397" y="442665"/>
                </a:cubicBezTo>
                <a:cubicBezTo>
                  <a:pt x="6790777" y="442665"/>
                  <a:pt x="6752985" y="404873"/>
                  <a:pt x="6752985" y="358252"/>
                </a:cubicBezTo>
                <a:cubicBezTo>
                  <a:pt x="6752985" y="311632"/>
                  <a:pt x="6790777" y="273840"/>
                  <a:pt x="6837397" y="273840"/>
                </a:cubicBezTo>
                <a:close/>
                <a:moveTo>
                  <a:pt x="6499747" y="273840"/>
                </a:moveTo>
                <a:cubicBezTo>
                  <a:pt x="6546368" y="273840"/>
                  <a:pt x="6584161" y="311632"/>
                  <a:pt x="6584161" y="358252"/>
                </a:cubicBezTo>
                <a:cubicBezTo>
                  <a:pt x="6584161" y="404873"/>
                  <a:pt x="6546368" y="442665"/>
                  <a:pt x="6499747" y="442665"/>
                </a:cubicBezTo>
                <a:cubicBezTo>
                  <a:pt x="6453127" y="442665"/>
                  <a:pt x="6415335" y="404873"/>
                  <a:pt x="6415335" y="358252"/>
                </a:cubicBezTo>
                <a:cubicBezTo>
                  <a:pt x="6415335" y="311632"/>
                  <a:pt x="6453127" y="273840"/>
                  <a:pt x="6499747" y="273840"/>
                </a:cubicBezTo>
                <a:close/>
                <a:moveTo>
                  <a:pt x="6162098" y="273840"/>
                </a:moveTo>
                <a:cubicBezTo>
                  <a:pt x="6208719" y="273840"/>
                  <a:pt x="6246510" y="311632"/>
                  <a:pt x="6246510" y="358252"/>
                </a:cubicBezTo>
                <a:cubicBezTo>
                  <a:pt x="6246510" y="404873"/>
                  <a:pt x="6208719" y="442665"/>
                  <a:pt x="6162098" y="442665"/>
                </a:cubicBezTo>
                <a:cubicBezTo>
                  <a:pt x="6115479" y="442665"/>
                  <a:pt x="6077686" y="404873"/>
                  <a:pt x="6077686" y="358252"/>
                </a:cubicBezTo>
                <a:cubicBezTo>
                  <a:pt x="6077686" y="311632"/>
                  <a:pt x="6115479" y="273840"/>
                  <a:pt x="6162098" y="273840"/>
                </a:cubicBezTo>
                <a:close/>
                <a:moveTo>
                  <a:pt x="5824449" y="273840"/>
                </a:moveTo>
                <a:cubicBezTo>
                  <a:pt x="5871069" y="273840"/>
                  <a:pt x="5908861" y="311632"/>
                  <a:pt x="5908861" y="358252"/>
                </a:cubicBezTo>
                <a:cubicBezTo>
                  <a:pt x="5908861" y="404873"/>
                  <a:pt x="5871069" y="442665"/>
                  <a:pt x="5824449" y="442665"/>
                </a:cubicBezTo>
                <a:cubicBezTo>
                  <a:pt x="5777829" y="442665"/>
                  <a:pt x="5740037" y="404873"/>
                  <a:pt x="5740037" y="358252"/>
                </a:cubicBezTo>
                <a:cubicBezTo>
                  <a:pt x="5740037" y="311632"/>
                  <a:pt x="5777829" y="273840"/>
                  <a:pt x="5824449" y="273840"/>
                </a:cubicBezTo>
                <a:close/>
                <a:moveTo>
                  <a:pt x="5486800" y="273840"/>
                </a:moveTo>
                <a:cubicBezTo>
                  <a:pt x="5533421" y="273840"/>
                  <a:pt x="5571212" y="311632"/>
                  <a:pt x="5571212" y="358252"/>
                </a:cubicBezTo>
                <a:cubicBezTo>
                  <a:pt x="5571212" y="404873"/>
                  <a:pt x="5533421" y="442665"/>
                  <a:pt x="5486800" y="442665"/>
                </a:cubicBezTo>
                <a:cubicBezTo>
                  <a:pt x="5440179" y="442665"/>
                  <a:pt x="5402388" y="404873"/>
                  <a:pt x="5402388" y="358252"/>
                </a:cubicBezTo>
                <a:cubicBezTo>
                  <a:pt x="5402388" y="311632"/>
                  <a:pt x="5440179" y="273840"/>
                  <a:pt x="5486800" y="273840"/>
                </a:cubicBezTo>
                <a:close/>
                <a:moveTo>
                  <a:pt x="5149151" y="273840"/>
                </a:moveTo>
                <a:cubicBezTo>
                  <a:pt x="5195771" y="273840"/>
                  <a:pt x="5233563" y="311632"/>
                  <a:pt x="5233563" y="358252"/>
                </a:cubicBezTo>
                <a:cubicBezTo>
                  <a:pt x="5233563" y="404873"/>
                  <a:pt x="5195771" y="442665"/>
                  <a:pt x="5149151" y="442665"/>
                </a:cubicBezTo>
                <a:cubicBezTo>
                  <a:pt x="5102531" y="442665"/>
                  <a:pt x="5064739" y="404873"/>
                  <a:pt x="5064739" y="358252"/>
                </a:cubicBezTo>
                <a:cubicBezTo>
                  <a:pt x="5064739" y="311632"/>
                  <a:pt x="5102531" y="273840"/>
                  <a:pt x="5149151" y="273840"/>
                </a:cubicBezTo>
                <a:close/>
                <a:moveTo>
                  <a:pt x="4811502" y="273840"/>
                </a:moveTo>
                <a:cubicBezTo>
                  <a:pt x="4858121" y="273840"/>
                  <a:pt x="4895914" y="311632"/>
                  <a:pt x="4895914" y="358252"/>
                </a:cubicBezTo>
                <a:cubicBezTo>
                  <a:pt x="4895914" y="404873"/>
                  <a:pt x="4858121" y="442665"/>
                  <a:pt x="4811502" y="442665"/>
                </a:cubicBezTo>
                <a:cubicBezTo>
                  <a:pt x="4764881" y="442665"/>
                  <a:pt x="4727090" y="404873"/>
                  <a:pt x="4727090" y="358252"/>
                </a:cubicBezTo>
                <a:cubicBezTo>
                  <a:pt x="4727090" y="311632"/>
                  <a:pt x="4764881" y="273840"/>
                  <a:pt x="4811502" y="273840"/>
                </a:cubicBezTo>
                <a:close/>
                <a:moveTo>
                  <a:pt x="4473853" y="273840"/>
                </a:moveTo>
                <a:cubicBezTo>
                  <a:pt x="4520473" y="273840"/>
                  <a:pt x="4558265" y="311632"/>
                  <a:pt x="4558265" y="358252"/>
                </a:cubicBezTo>
                <a:cubicBezTo>
                  <a:pt x="4558265" y="404873"/>
                  <a:pt x="4520473" y="442665"/>
                  <a:pt x="4473853" y="442665"/>
                </a:cubicBezTo>
                <a:cubicBezTo>
                  <a:pt x="4427232" y="442665"/>
                  <a:pt x="4389440" y="404873"/>
                  <a:pt x="4389440" y="358252"/>
                </a:cubicBezTo>
                <a:cubicBezTo>
                  <a:pt x="4389440" y="311632"/>
                  <a:pt x="4427232" y="273840"/>
                  <a:pt x="4473853" y="273840"/>
                </a:cubicBezTo>
                <a:close/>
                <a:moveTo>
                  <a:pt x="4136203" y="273840"/>
                </a:moveTo>
                <a:cubicBezTo>
                  <a:pt x="4182823" y="273840"/>
                  <a:pt x="4220615" y="311632"/>
                  <a:pt x="4220615" y="358252"/>
                </a:cubicBezTo>
                <a:cubicBezTo>
                  <a:pt x="4220615" y="404873"/>
                  <a:pt x="4182823" y="442665"/>
                  <a:pt x="4136203" y="442665"/>
                </a:cubicBezTo>
                <a:cubicBezTo>
                  <a:pt x="4089584" y="442665"/>
                  <a:pt x="4051791" y="404873"/>
                  <a:pt x="4051791" y="358252"/>
                </a:cubicBezTo>
                <a:cubicBezTo>
                  <a:pt x="4051791" y="311632"/>
                  <a:pt x="4089584" y="273840"/>
                  <a:pt x="4136203" y="273840"/>
                </a:cubicBezTo>
                <a:close/>
                <a:moveTo>
                  <a:pt x="3798554" y="273840"/>
                </a:moveTo>
                <a:cubicBezTo>
                  <a:pt x="3845174" y="273840"/>
                  <a:pt x="3882966" y="311632"/>
                  <a:pt x="3882966" y="358252"/>
                </a:cubicBezTo>
                <a:cubicBezTo>
                  <a:pt x="3882966" y="404873"/>
                  <a:pt x="3845174" y="442665"/>
                  <a:pt x="3798554" y="442665"/>
                </a:cubicBezTo>
                <a:cubicBezTo>
                  <a:pt x="3751934" y="442665"/>
                  <a:pt x="3714142" y="404873"/>
                  <a:pt x="3714142" y="358252"/>
                </a:cubicBezTo>
                <a:cubicBezTo>
                  <a:pt x="3714142" y="311632"/>
                  <a:pt x="3751934" y="273840"/>
                  <a:pt x="3798554" y="273840"/>
                </a:cubicBezTo>
                <a:close/>
                <a:moveTo>
                  <a:pt x="3460905" y="273840"/>
                </a:moveTo>
                <a:cubicBezTo>
                  <a:pt x="3507525" y="273840"/>
                  <a:pt x="3545317" y="311632"/>
                  <a:pt x="3545317" y="358252"/>
                </a:cubicBezTo>
                <a:cubicBezTo>
                  <a:pt x="3545317" y="404873"/>
                  <a:pt x="3507525" y="442665"/>
                  <a:pt x="3460905" y="442665"/>
                </a:cubicBezTo>
                <a:cubicBezTo>
                  <a:pt x="3414284" y="442665"/>
                  <a:pt x="3376493" y="404873"/>
                  <a:pt x="3376493" y="358252"/>
                </a:cubicBezTo>
                <a:cubicBezTo>
                  <a:pt x="3376493" y="311632"/>
                  <a:pt x="3414284" y="273840"/>
                  <a:pt x="3460905" y="273840"/>
                </a:cubicBezTo>
                <a:close/>
                <a:moveTo>
                  <a:pt x="3123255" y="273840"/>
                </a:moveTo>
                <a:cubicBezTo>
                  <a:pt x="3169876" y="273840"/>
                  <a:pt x="3207668" y="311632"/>
                  <a:pt x="3207668" y="358252"/>
                </a:cubicBezTo>
                <a:cubicBezTo>
                  <a:pt x="3207668" y="404873"/>
                  <a:pt x="3169876" y="442665"/>
                  <a:pt x="3123255" y="442665"/>
                </a:cubicBezTo>
                <a:cubicBezTo>
                  <a:pt x="3076636" y="442665"/>
                  <a:pt x="3038843" y="404873"/>
                  <a:pt x="3038843" y="358252"/>
                </a:cubicBezTo>
                <a:cubicBezTo>
                  <a:pt x="3038843" y="311632"/>
                  <a:pt x="3076636" y="273840"/>
                  <a:pt x="3123255" y="273840"/>
                </a:cubicBezTo>
                <a:close/>
                <a:moveTo>
                  <a:pt x="2785607" y="273840"/>
                </a:moveTo>
                <a:cubicBezTo>
                  <a:pt x="2832226" y="273840"/>
                  <a:pt x="2870019" y="311632"/>
                  <a:pt x="2870019" y="358252"/>
                </a:cubicBezTo>
                <a:cubicBezTo>
                  <a:pt x="2870019" y="404873"/>
                  <a:pt x="2832226" y="442665"/>
                  <a:pt x="2785607" y="442665"/>
                </a:cubicBezTo>
                <a:cubicBezTo>
                  <a:pt x="2738986" y="442665"/>
                  <a:pt x="2701195" y="404873"/>
                  <a:pt x="2701195" y="358252"/>
                </a:cubicBezTo>
                <a:cubicBezTo>
                  <a:pt x="2701195" y="311632"/>
                  <a:pt x="2738986" y="273840"/>
                  <a:pt x="2785607" y="273840"/>
                </a:cubicBezTo>
                <a:close/>
                <a:moveTo>
                  <a:pt x="2447957" y="273840"/>
                </a:moveTo>
                <a:cubicBezTo>
                  <a:pt x="2494578" y="273840"/>
                  <a:pt x="2532369" y="311632"/>
                  <a:pt x="2532369" y="358252"/>
                </a:cubicBezTo>
                <a:cubicBezTo>
                  <a:pt x="2532369" y="404873"/>
                  <a:pt x="2494578" y="442665"/>
                  <a:pt x="2447957" y="442665"/>
                </a:cubicBezTo>
                <a:cubicBezTo>
                  <a:pt x="2401337" y="442665"/>
                  <a:pt x="2363545" y="404873"/>
                  <a:pt x="2363545" y="358252"/>
                </a:cubicBezTo>
                <a:cubicBezTo>
                  <a:pt x="2363545" y="311632"/>
                  <a:pt x="2401337" y="273840"/>
                  <a:pt x="2447957" y="273840"/>
                </a:cubicBezTo>
                <a:close/>
                <a:moveTo>
                  <a:pt x="2110308" y="273840"/>
                </a:moveTo>
                <a:cubicBezTo>
                  <a:pt x="2156928" y="273840"/>
                  <a:pt x="2194721" y="311632"/>
                  <a:pt x="2194721" y="358252"/>
                </a:cubicBezTo>
                <a:cubicBezTo>
                  <a:pt x="2194721" y="404873"/>
                  <a:pt x="2156928" y="442665"/>
                  <a:pt x="2110308" y="442665"/>
                </a:cubicBezTo>
                <a:cubicBezTo>
                  <a:pt x="2063688" y="442665"/>
                  <a:pt x="2025896" y="404873"/>
                  <a:pt x="2025896" y="358252"/>
                </a:cubicBezTo>
                <a:cubicBezTo>
                  <a:pt x="2025896" y="311632"/>
                  <a:pt x="2063688" y="273840"/>
                  <a:pt x="2110308" y="273840"/>
                </a:cubicBezTo>
                <a:close/>
                <a:moveTo>
                  <a:pt x="1772659" y="273840"/>
                </a:moveTo>
                <a:cubicBezTo>
                  <a:pt x="1819278" y="273840"/>
                  <a:pt x="1857071" y="311632"/>
                  <a:pt x="1857071" y="358252"/>
                </a:cubicBezTo>
                <a:cubicBezTo>
                  <a:pt x="1857071" y="404873"/>
                  <a:pt x="1819278" y="442665"/>
                  <a:pt x="1772659" y="442665"/>
                </a:cubicBezTo>
                <a:cubicBezTo>
                  <a:pt x="1726039" y="442665"/>
                  <a:pt x="1688247" y="404873"/>
                  <a:pt x="1688247" y="358252"/>
                </a:cubicBezTo>
                <a:cubicBezTo>
                  <a:pt x="1688247" y="311632"/>
                  <a:pt x="1726039" y="273840"/>
                  <a:pt x="1772659" y="273840"/>
                </a:cubicBezTo>
                <a:close/>
                <a:moveTo>
                  <a:pt x="1435014" y="273840"/>
                </a:moveTo>
                <a:cubicBezTo>
                  <a:pt x="1481630" y="273840"/>
                  <a:pt x="1519422" y="311632"/>
                  <a:pt x="1519422" y="358252"/>
                </a:cubicBezTo>
                <a:cubicBezTo>
                  <a:pt x="1519422" y="404873"/>
                  <a:pt x="1481630" y="442665"/>
                  <a:pt x="1435014" y="442665"/>
                </a:cubicBezTo>
                <a:cubicBezTo>
                  <a:pt x="1388389" y="442665"/>
                  <a:pt x="1350601" y="404873"/>
                  <a:pt x="1350601" y="358252"/>
                </a:cubicBezTo>
                <a:cubicBezTo>
                  <a:pt x="1350601" y="311632"/>
                  <a:pt x="1388389" y="273840"/>
                  <a:pt x="1435014" y="273840"/>
                </a:cubicBezTo>
                <a:close/>
                <a:moveTo>
                  <a:pt x="1097361" y="273840"/>
                </a:moveTo>
                <a:cubicBezTo>
                  <a:pt x="1143985" y="273840"/>
                  <a:pt x="1181773" y="311632"/>
                  <a:pt x="1181773" y="358252"/>
                </a:cubicBezTo>
                <a:cubicBezTo>
                  <a:pt x="1181773" y="404873"/>
                  <a:pt x="1143985" y="442665"/>
                  <a:pt x="1097361" y="442665"/>
                </a:cubicBezTo>
                <a:cubicBezTo>
                  <a:pt x="1050741" y="442665"/>
                  <a:pt x="1012948" y="404873"/>
                  <a:pt x="1012948" y="358252"/>
                </a:cubicBezTo>
                <a:cubicBezTo>
                  <a:pt x="1012948" y="311632"/>
                  <a:pt x="1050741" y="273840"/>
                  <a:pt x="1097361" y="273840"/>
                </a:cubicBezTo>
                <a:close/>
                <a:moveTo>
                  <a:pt x="759711" y="273840"/>
                </a:moveTo>
                <a:cubicBezTo>
                  <a:pt x="806331" y="273840"/>
                  <a:pt x="844124" y="311632"/>
                  <a:pt x="844124" y="358252"/>
                </a:cubicBezTo>
                <a:cubicBezTo>
                  <a:pt x="844124" y="404873"/>
                  <a:pt x="806331" y="442665"/>
                  <a:pt x="759711" y="442665"/>
                </a:cubicBezTo>
                <a:cubicBezTo>
                  <a:pt x="713096" y="442665"/>
                  <a:pt x="675299" y="404873"/>
                  <a:pt x="675299" y="358252"/>
                </a:cubicBezTo>
                <a:cubicBezTo>
                  <a:pt x="675299" y="311632"/>
                  <a:pt x="713096" y="273840"/>
                  <a:pt x="759711" y="273840"/>
                </a:cubicBezTo>
                <a:close/>
                <a:moveTo>
                  <a:pt x="422066" y="273840"/>
                </a:moveTo>
                <a:cubicBezTo>
                  <a:pt x="468682" y="273840"/>
                  <a:pt x="506480" y="311632"/>
                  <a:pt x="506480" y="358252"/>
                </a:cubicBezTo>
                <a:cubicBezTo>
                  <a:pt x="506480" y="404873"/>
                  <a:pt x="468682" y="442665"/>
                  <a:pt x="422066" y="442665"/>
                </a:cubicBezTo>
                <a:cubicBezTo>
                  <a:pt x="375442" y="442665"/>
                  <a:pt x="337653" y="404873"/>
                  <a:pt x="337653" y="358252"/>
                </a:cubicBezTo>
                <a:cubicBezTo>
                  <a:pt x="337653" y="311632"/>
                  <a:pt x="375442" y="273840"/>
                  <a:pt x="422066" y="273840"/>
                </a:cubicBezTo>
                <a:close/>
                <a:moveTo>
                  <a:pt x="84412" y="273840"/>
                </a:moveTo>
                <a:cubicBezTo>
                  <a:pt x="131037" y="273840"/>
                  <a:pt x="168826" y="311632"/>
                  <a:pt x="168826" y="358252"/>
                </a:cubicBezTo>
                <a:cubicBezTo>
                  <a:pt x="168826" y="404873"/>
                  <a:pt x="131037" y="442665"/>
                  <a:pt x="84412" y="442665"/>
                </a:cubicBezTo>
                <a:cubicBezTo>
                  <a:pt x="37793" y="442665"/>
                  <a:pt x="0" y="404873"/>
                  <a:pt x="0" y="358252"/>
                </a:cubicBezTo>
                <a:cubicBezTo>
                  <a:pt x="0" y="311632"/>
                  <a:pt x="37793" y="273840"/>
                  <a:pt x="84412" y="273840"/>
                </a:cubicBezTo>
                <a:close/>
                <a:moveTo>
                  <a:pt x="7770092" y="0"/>
                </a:moveTo>
                <a:lnTo>
                  <a:pt x="7930598" y="0"/>
                </a:lnTo>
                <a:lnTo>
                  <a:pt x="7934757" y="20603"/>
                </a:lnTo>
                <a:cubicBezTo>
                  <a:pt x="7934757" y="67223"/>
                  <a:pt x="7896964" y="105016"/>
                  <a:pt x="7850345" y="105016"/>
                </a:cubicBezTo>
                <a:cubicBezTo>
                  <a:pt x="7803725" y="105016"/>
                  <a:pt x="7765933" y="67223"/>
                  <a:pt x="7765933" y="20603"/>
                </a:cubicBezTo>
                <a:close/>
                <a:moveTo>
                  <a:pt x="7432442" y="0"/>
                </a:moveTo>
                <a:lnTo>
                  <a:pt x="7592949" y="0"/>
                </a:lnTo>
                <a:lnTo>
                  <a:pt x="7597109" y="20603"/>
                </a:lnTo>
                <a:cubicBezTo>
                  <a:pt x="7597109" y="67223"/>
                  <a:pt x="7559315" y="105016"/>
                  <a:pt x="7512695" y="105016"/>
                </a:cubicBezTo>
                <a:cubicBezTo>
                  <a:pt x="7466075" y="105016"/>
                  <a:pt x="7428283" y="67223"/>
                  <a:pt x="7428283" y="20603"/>
                </a:cubicBezTo>
                <a:close/>
                <a:moveTo>
                  <a:pt x="7094793" y="0"/>
                </a:moveTo>
                <a:lnTo>
                  <a:pt x="7255298" y="0"/>
                </a:lnTo>
                <a:lnTo>
                  <a:pt x="7259458" y="20603"/>
                </a:lnTo>
                <a:cubicBezTo>
                  <a:pt x="7259458" y="67223"/>
                  <a:pt x="7221666" y="105016"/>
                  <a:pt x="7175045" y="105016"/>
                </a:cubicBezTo>
                <a:cubicBezTo>
                  <a:pt x="7128427" y="105016"/>
                  <a:pt x="7090633" y="67223"/>
                  <a:pt x="7090633" y="20603"/>
                </a:cubicBezTo>
                <a:close/>
                <a:moveTo>
                  <a:pt x="6757144" y="0"/>
                </a:moveTo>
                <a:lnTo>
                  <a:pt x="6917650" y="0"/>
                </a:lnTo>
                <a:lnTo>
                  <a:pt x="6921809" y="20603"/>
                </a:lnTo>
                <a:cubicBezTo>
                  <a:pt x="6921809" y="67223"/>
                  <a:pt x="6884017" y="105016"/>
                  <a:pt x="6837397" y="105016"/>
                </a:cubicBezTo>
                <a:cubicBezTo>
                  <a:pt x="6790777" y="105016"/>
                  <a:pt x="6752985" y="67223"/>
                  <a:pt x="6752985" y="20603"/>
                </a:cubicBezTo>
                <a:close/>
                <a:moveTo>
                  <a:pt x="6419495" y="0"/>
                </a:moveTo>
                <a:lnTo>
                  <a:pt x="6580001" y="0"/>
                </a:lnTo>
                <a:lnTo>
                  <a:pt x="6584161" y="20603"/>
                </a:lnTo>
                <a:cubicBezTo>
                  <a:pt x="6584161" y="67223"/>
                  <a:pt x="6546368" y="105016"/>
                  <a:pt x="6499747" y="105016"/>
                </a:cubicBezTo>
                <a:cubicBezTo>
                  <a:pt x="6453127" y="105016"/>
                  <a:pt x="6415335" y="67223"/>
                  <a:pt x="6415335" y="20603"/>
                </a:cubicBezTo>
                <a:close/>
                <a:moveTo>
                  <a:pt x="6081846" y="0"/>
                </a:moveTo>
                <a:lnTo>
                  <a:pt x="6242351" y="0"/>
                </a:lnTo>
                <a:lnTo>
                  <a:pt x="6246510" y="20603"/>
                </a:lnTo>
                <a:cubicBezTo>
                  <a:pt x="6246510" y="67223"/>
                  <a:pt x="6208719" y="105016"/>
                  <a:pt x="6162098" y="105016"/>
                </a:cubicBezTo>
                <a:cubicBezTo>
                  <a:pt x="6115479" y="105016"/>
                  <a:pt x="6077686" y="67223"/>
                  <a:pt x="6077686" y="20603"/>
                </a:cubicBezTo>
                <a:close/>
                <a:moveTo>
                  <a:pt x="5744197" y="0"/>
                </a:moveTo>
                <a:lnTo>
                  <a:pt x="5904702" y="0"/>
                </a:lnTo>
                <a:lnTo>
                  <a:pt x="5908861" y="20603"/>
                </a:lnTo>
                <a:cubicBezTo>
                  <a:pt x="5908861" y="67223"/>
                  <a:pt x="5871069" y="105016"/>
                  <a:pt x="5824449" y="105016"/>
                </a:cubicBezTo>
                <a:cubicBezTo>
                  <a:pt x="5777829" y="105016"/>
                  <a:pt x="5740037" y="67223"/>
                  <a:pt x="5740037" y="20603"/>
                </a:cubicBezTo>
                <a:close/>
                <a:moveTo>
                  <a:pt x="5406547" y="0"/>
                </a:moveTo>
                <a:lnTo>
                  <a:pt x="5567053" y="0"/>
                </a:lnTo>
                <a:lnTo>
                  <a:pt x="5571212" y="20603"/>
                </a:lnTo>
                <a:cubicBezTo>
                  <a:pt x="5571212" y="67223"/>
                  <a:pt x="5533421" y="105016"/>
                  <a:pt x="5486800" y="105016"/>
                </a:cubicBezTo>
                <a:cubicBezTo>
                  <a:pt x="5440179" y="105016"/>
                  <a:pt x="5402388" y="67223"/>
                  <a:pt x="5402388" y="20603"/>
                </a:cubicBezTo>
                <a:close/>
                <a:moveTo>
                  <a:pt x="5068899" y="0"/>
                </a:moveTo>
                <a:lnTo>
                  <a:pt x="5229404" y="0"/>
                </a:lnTo>
                <a:lnTo>
                  <a:pt x="5233563" y="20603"/>
                </a:lnTo>
                <a:cubicBezTo>
                  <a:pt x="5233563" y="67223"/>
                  <a:pt x="5195771" y="105016"/>
                  <a:pt x="5149151" y="105016"/>
                </a:cubicBezTo>
                <a:cubicBezTo>
                  <a:pt x="5102531" y="105016"/>
                  <a:pt x="5064739" y="67223"/>
                  <a:pt x="5064739" y="20603"/>
                </a:cubicBezTo>
                <a:close/>
                <a:moveTo>
                  <a:pt x="4731249" y="0"/>
                </a:moveTo>
                <a:lnTo>
                  <a:pt x="4891754" y="0"/>
                </a:lnTo>
                <a:lnTo>
                  <a:pt x="4895914" y="20603"/>
                </a:lnTo>
                <a:cubicBezTo>
                  <a:pt x="4895914" y="67223"/>
                  <a:pt x="4858121" y="105016"/>
                  <a:pt x="4811502" y="105016"/>
                </a:cubicBezTo>
                <a:cubicBezTo>
                  <a:pt x="4764881" y="105016"/>
                  <a:pt x="4727090" y="67223"/>
                  <a:pt x="4727090" y="20603"/>
                </a:cubicBezTo>
                <a:close/>
                <a:moveTo>
                  <a:pt x="4393599" y="0"/>
                </a:moveTo>
                <a:lnTo>
                  <a:pt x="4554106" y="0"/>
                </a:lnTo>
                <a:lnTo>
                  <a:pt x="4558265" y="20603"/>
                </a:lnTo>
                <a:cubicBezTo>
                  <a:pt x="4558265" y="67223"/>
                  <a:pt x="4520473" y="105016"/>
                  <a:pt x="4473853" y="105016"/>
                </a:cubicBezTo>
                <a:cubicBezTo>
                  <a:pt x="4427232" y="105016"/>
                  <a:pt x="4389440" y="67223"/>
                  <a:pt x="4389440" y="20603"/>
                </a:cubicBezTo>
                <a:close/>
                <a:moveTo>
                  <a:pt x="4055951" y="0"/>
                </a:moveTo>
                <a:lnTo>
                  <a:pt x="4216456" y="0"/>
                </a:lnTo>
                <a:lnTo>
                  <a:pt x="4220615" y="20603"/>
                </a:lnTo>
                <a:cubicBezTo>
                  <a:pt x="4220615" y="67223"/>
                  <a:pt x="4182823" y="105016"/>
                  <a:pt x="4136203" y="105016"/>
                </a:cubicBezTo>
                <a:cubicBezTo>
                  <a:pt x="4089584" y="105016"/>
                  <a:pt x="4051791" y="67223"/>
                  <a:pt x="4051791" y="20603"/>
                </a:cubicBezTo>
                <a:close/>
                <a:moveTo>
                  <a:pt x="3718302" y="0"/>
                </a:moveTo>
                <a:lnTo>
                  <a:pt x="3878807" y="0"/>
                </a:lnTo>
                <a:lnTo>
                  <a:pt x="3882966" y="20603"/>
                </a:lnTo>
                <a:cubicBezTo>
                  <a:pt x="3882966" y="67223"/>
                  <a:pt x="3845174" y="105016"/>
                  <a:pt x="3798554" y="105016"/>
                </a:cubicBezTo>
                <a:cubicBezTo>
                  <a:pt x="3751934" y="105016"/>
                  <a:pt x="3714142" y="67223"/>
                  <a:pt x="3714142" y="20603"/>
                </a:cubicBezTo>
                <a:close/>
                <a:moveTo>
                  <a:pt x="3380652" y="0"/>
                </a:moveTo>
                <a:lnTo>
                  <a:pt x="3541158" y="0"/>
                </a:lnTo>
                <a:lnTo>
                  <a:pt x="3545317" y="20603"/>
                </a:lnTo>
                <a:cubicBezTo>
                  <a:pt x="3545317" y="67223"/>
                  <a:pt x="3507525" y="105016"/>
                  <a:pt x="3460905" y="105016"/>
                </a:cubicBezTo>
                <a:cubicBezTo>
                  <a:pt x="3414284" y="105016"/>
                  <a:pt x="3376493" y="67223"/>
                  <a:pt x="3376493" y="20603"/>
                </a:cubicBezTo>
                <a:close/>
                <a:moveTo>
                  <a:pt x="3043003" y="0"/>
                </a:moveTo>
                <a:lnTo>
                  <a:pt x="3203509" y="0"/>
                </a:lnTo>
                <a:lnTo>
                  <a:pt x="3207668" y="20603"/>
                </a:lnTo>
                <a:cubicBezTo>
                  <a:pt x="3207668" y="67223"/>
                  <a:pt x="3169876" y="105016"/>
                  <a:pt x="3123255" y="105016"/>
                </a:cubicBezTo>
                <a:cubicBezTo>
                  <a:pt x="3076636" y="105016"/>
                  <a:pt x="3038843" y="67223"/>
                  <a:pt x="3038843" y="20603"/>
                </a:cubicBezTo>
                <a:close/>
                <a:moveTo>
                  <a:pt x="2705354" y="0"/>
                </a:moveTo>
                <a:lnTo>
                  <a:pt x="2865860" y="0"/>
                </a:lnTo>
                <a:lnTo>
                  <a:pt x="2870019" y="20603"/>
                </a:lnTo>
                <a:cubicBezTo>
                  <a:pt x="2870019" y="67223"/>
                  <a:pt x="2832226" y="105016"/>
                  <a:pt x="2785607" y="105016"/>
                </a:cubicBezTo>
                <a:cubicBezTo>
                  <a:pt x="2738986" y="105016"/>
                  <a:pt x="2701195" y="67223"/>
                  <a:pt x="2701195" y="20603"/>
                </a:cubicBezTo>
                <a:close/>
                <a:moveTo>
                  <a:pt x="2367705" y="0"/>
                </a:moveTo>
                <a:lnTo>
                  <a:pt x="2528210" y="0"/>
                </a:lnTo>
                <a:lnTo>
                  <a:pt x="2532369" y="20603"/>
                </a:lnTo>
                <a:cubicBezTo>
                  <a:pt x="2532369" y="67223"/>
                  <a:pt x="2494578" y="105016"/>
                  <a:pt x="2447957" y="105016"/>
                </a:cubicBezTo>
                <a:cubicBezTo>
                  <a:pt x="2401337" y="105016"/>
                  <a:pt x="2363545" y="67223"/>
                  <a:pt x="2363545" y="20603"/>
                </a:cubicBezTo>
                <a:close/>
                <a:moveTo>
                  <a:pt x="2030055" y="0"/>
                </a:moveTo>
                <a:lnTo>
                  <a:pt x="2190562" y="0"/>
                </a:lnTo>
                <a:lnTo>
                  <a:pt x="2194721" y="20603"/>
                </a:lnTo>
                <a:cubicBezTo>
                  <a:pt x="2194721" y="67223"/>
                  <a:pt x="2156928" y="105016"/>
                  <a:pt x="2110308" y="105016"/>
                </a:cubicBezTo>
                <a:cubicBezTo>
                  <a:pt x="2063688" y="105016"/>
                  <a:pt x="2025896" y="67223"/>
                  <a:pt x="2025896" y="20603"/>
                </a:cubicBezTo>
                <a:close/>
                <a:moveTo>
                  <a:pt x="1692407" y="0"/>
                </a:moveTo>
                <a:lnTo>
                  <a:pt x="1852912" y="0"/>
                </a:lnTo>
                <a:lnTo>
                  <a:pt x="1857071" y="20603"/>
                </a:lnTo>
                <a:cubicBezTo>
                  <a:pt x="1857071" y="67223"/>
                  <a:pt x="1819278" y="105016"/>
                  <a:pt x="1772659" y="105016"/>
                </a:cubicBezTo>
                <a:cubicBezTo>
                  <a:pt x="1726039" y="105016"/>
                  <a:pt x="1688247" y="67223"/>
                  <a:pt x="1688247" y="20603"/>
                </a:cubicBezTo>
                <a:close/>
                <a:moveTo>
                  <a:pt x="1354760" y="0"/>
                </a:moveTo>
                <a:lnTo>
                  <a:pt x="1515263" y="0"/>
                </a:lnTo>
                <a:lnTo>
                  <a:pt x="1519422" y="20603"/>
                </a:lnTo>
                <a:cubicBezTo>
                  <a:pt x="1519422" y="67223"/>
                  <a:pt x="1481630" y="105016"/>
                  <a:pt x="1435014" y="105016"/>
                </a:cubicBezTo>
                <a:cubicBezTo>
                  <a:pt x="1388389" y="105016"/>
                  <a:pt x="1350601" y="67223"/>
                  <a:pt x="1350601" y="20603"/>
                </a:cubicBezTo>
                <a:close/>
                <a:moveTo>
                  <a:pt x="1017108" y="0"/>
                </a:moveTo>
                <a:lnTo>
                  <a:pt x="1177614" y="0"/>
                </a:lnTo>
                <a:lnTo>
                  <a:pt x="1181773" y="20603"/>
                </a:lnTo>
                <a:cubicBezTo>
                  <a:pt x="1181773" y="67223"/>
                  <a:pt x="1143985" y="105016"/>
                  <a:pt x="1097361" y="105016"/>
                </a:cubicBezTo>
                <a:cubicBezTo>
                  <a:pt x="1050741" y="105016"/>
                  <a:pt x="1012948" y="67223"/>
                  <a:pt x="1012948" y="20603"/>
                </a:cubicBezTo>
                <a:close/>
                <a:moveTo>
                  <a:pt x="679459" y="0"/>
                </a:moveTo>
                <a:lnTo>
                  <a:pt x="839964" y="0"/>
                </a:lnTo>
                <a:lnTo>
                  <a:pt x="844124" y="20603"/>
                </a:lnTo>
                <a:cubicBezTo>
                  <a:pt x="844124" y="67223"/>
                  <a:pt x="806331" y="105016"/>
                  <a:pt x="759711" y="105016"/>
                </a:cubicBezTo>
                <a:cubicBezTo>
                  <a:pt x="713096" y="105016"/>
                  <a:pt x="675299" y="67223"/>
                  <a:pt x="675299" y="20603"/>
                </a:cubicBezTo>
                <a:close/>
                <a:moveTo>
                  <a:pt x="341813" y="0"/>
                </a:moveTo>
                <a:lnTo>
                  <a:pt x="502321" y="0"/>
                </a:lnTo>
                <a:lnTo>
                  <a:pt x="506480" y="20603"/>
                </a:lnTo>
                <a:cubicBezTo>
                  <a:pt x="506480" y="67223"/>
                  <a:pt x="468682" y="105016"/>
                  <a:pt x="422066" y="105016"/>
                </a:cubicBezTo>
                <a:cubicBezTo>
                  <a:pt x="375442" y="105016"/>
                  <a:pt x="337653" y="67223"/>
                  <a:pt x="337653" y="20603"/>
                </a:cubicBezTo>
                <a:close/>
                <a:moveTo>
                  <a:pt x="4160" y="0"/>
                </a:moveTo>
                <a:lnTo>
                  <a:pt x="164667" y="0"/>
                </a:lnTo>
                <a:lnTo>
                  <a:pt x="168826" y="20603"/>
                </a:lnTo>
                <a:cubicBezTo>
                  <a:pt x="168826" y="67223"/>
                  <a:pt x="131037" y="105016"/>
                  <a:pt x="84412" y="105016"/>
                </a:cubicBezTo>
                <a:cubicBezTo>
                  <a:pt x="37793" y="105016"/>
                  <a:pt x="0" y="67223"/>
                  <a:pt x="0" y="20603"/>
                </a:cubicBezTo>
                <a:close/>
              </a:path>
            </a:pathLst>
          </a:custGeom>
          <a:gradFill>
            <a:gsLst>
              <a:gs pos="10000">
                <a:schemeClr val="accent1">
                  <a:lumMod val="60000"/>
                  <a:lumOff val="40000"/>
                  <a:alpha val="36000"/>
                </a:schemeClr>
              </a:gs>
              <a:gs pos="54000">
                <a:schemeClr val="accent1">
                  <a:lumMod val="60000"/>
                  <a:lumOff val="40000"/>
                  <a:alpha val="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2968889" y="4192313"/>
            <a:ext cx="1231641" cy="1210103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FFFFFF">
                    <a:alpha val="32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4071620" y="5344160"/>
            <a:ext cx="690880" cy="690880"/>
          </a:xfrm>
          <a:prstGeom prst="ellipse">
            <a:avLst/>
          </a:prstGeom>
          <a:gradFill>
            <a:gsLst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81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5400000">
            <a:off x="4345940" y="5598161"/>
            <a:ext cx="213360" cy="183931"/>
          </a:xfrm>
          <a:prstGeom prst="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技术支持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时间安排与建议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07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713106" y="1787439"/>
            <a:ext cx="919645" cy="919645"/>
          </a:xfrm>
          <a:prstGeom prst="arc">
            <a:avLst>
              <a:gd name="adj1" fmla="val 11519722"/>
              <a:gd name="adj2" fmla="val 2808041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546551" y="1787439"/>
            <a:ext cx="919645" cy="919645"/>
          </a:xfrm>
          <a:prstGeom prst="arc">
            <a:avLst>
              <a:gd name="adj1" fmla="val 393838"/>
              <a:gd name="adj2" fmla="val 18064512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268734" y="1787439"/>
            <a:ext cx="919645" cy="919645"/>
          </a:xfrm>
          <a:prstGeom prst="arc">
            <a:avLst>
              <a:gd name="adj1" fmla="val 11519722"/>
              <a:gd name="adj2" fmla="val 1230871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990920" y="1787439"/>
            <a:ext cx="919645" cy="919645"/>
          </a:xfrm>
          <a:prstGeom prst="arc">
            <a:avLst>
              <a:gd name="adj1" fmla="val 11519722"/>
              <a:gd name="adj2" fmla="val 9289648"/>
            </a:avLst>
          </a:prstGeom>
          <a:noFill/>
          <a:ln w="28575" cap="rnd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931731" y="2880329"/>
            <a:ext cx="2482394" cy="63679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第13-14天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291063" y="2170860"/>
            <a:ext cx="152802" cy="15280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013248" y="2170860"/>
            <a:ext cx="152802" cy="15280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735434" y="2170860"/>
            <a:ext cx="152802" cy="152802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101641" y="1898159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270485" y="2051999"/>
            <a:ext cx="360515" cy="390525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209546" y="2880329"/>
            <a:ext cx="2482394" cy="63679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第11-12天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209546" y="3580219"/>
            <a:ext cx="2482394" cy="18968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集成测试与优化。
进行全功能联调，优化系统性能。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379455" y="1898159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33295" y="2076312"/>
            <a:ext cx="390525" cy="341899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487360" y="2880329"/>
            <a:ext cx="2482394" cy="63679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第3-10天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487360" y="3580219"/>
            <a:ext cx="2482394" cy="18968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分模块开发与调试。
按照模块逐步实现功能，排查问题。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9823825" y="1898159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977665" y="2058299"/>
            <a:ext cx="390525" cy="37792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8931731" y="3580219"/>
            <a:ext cx="2482394" cy="18968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实验报告撰写与答辩准备。
撰写实验报告，准备答辩内容。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1657271" y="1898159"/>
            <a:ext cx="698205" cy="698205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1811111" y="2051999"/>
            <a:ext cx="390525" cy="390525"/>
          </a:xfrm>
          <a:custGeom>
            <a:avLst/>
            <a:gdLst>
              <a:gd name="connsiteX0" fmla="*/ 438553 w 720000"/>
              <a:gd name="connsiteY0" fmla="*/ 189601 h 720000"/>
              <a:gd name="connsiteX1" fmla="*/ 373556 w 720000"/>
              <a:gd name="connsiteY1" fmla="*/ 216451 h 720000"/>
              <a:gd name="connsiteX2" fmla="*/ 232180 w 720000"/>
              <a:gd name="connsiteY2" fmla="*/ 357827 h 720000"/>
              <a:gd name="connsiteX3" fmla="*/ 191861 w 720000"/>
              <a:gd name="connsiteY3" fmla="*/ 528226 h 720000"/>
              <a:gd name="connsiteX4" fmla="*/ 362260 w 720000"/>
              <a:gd name="connsiteY4" fmla="*/ 487907 h 720000"/>
              <a:gd name="connsiteX5" fmla="*/ 503636 w 720000"/>
              <a:gd name="connsiteY5" fmla="*/ 346444 h 720000"/>
              <a:gd name="connsiteX6" fmla="*/ 503636 w 720000"/>
              <a:gd name="connsiteY6" fmla="*/ 216365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537524 w 720000"/>
              <a:gd name="connsiteY9" fmla="*/ 182476 h 720000"/>
              <a:gd name="connsiteX10" fmla="*/ 537524 w 720000"/>
              <a:gd name="connsiteY10" fmla="*/ 380420 h 720000"/>
              <a:gd name="connsiteX11" fmla="*/ 396149 w 720000"/>
              <a:gd name="connsiteY11" fmla="*/ 521796 h 720000"/>
              <a:gd name="connsiteX12" fmla="*/ 141637 w 720000"/>
              <a:gd name="connsiteY12" fmla="*/ 578364 h 720000"/>
              <a:gd name="connsiteX13" fmla="*/ 198205 w 720000"/>
              <a:gd name="connsiteY13" fmla="*/ 323852 h 720000"/>
              <a:gd name="connsiteX14" fmla="*/ 339581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47965 h 720000"/>
              <a:gd name="connsiteX17" fmla="*/ 47965 w 720000"/>
              <a:gd name="connsiteY17" fmla="*/ 120000 h 720000"/>
              <a:gd name="connsiteX18" fmla="*/ 47965 w 720000"/>
              <a:gd name="connsiteY18" fmla="*/ 600000 h 720000"/>
              <a:gd name="connsiteX19" fmla="*/ 120000 w 720000"/>
              <a:gd name="connsiteY19" fmla="*/ 672035 h 720000"/>
              <a:gd name="connsiteX20" fmla="*/ 600000 w 720000"/>
              <a:gd name="connsiteY20" fmla="*/ 672035 h 720000"/>
              <a:gd name="connsiteX21" fmla="*/ 672035 w 720000"/>
              <a:gd name="connsiteY21" fmla="*/ 600000 h 720000"/>
              <a:gd name="connsiteX22" fmla="*/ 672035 w 720000"/>
              <a:gd name="connsiteY22" fmla="*/ 120000 h 720000"/>
              <a:gd name="connsiteX23" fmla="*/ 600000 w 720000"/>
              <a:gd name="connsiteY23" fmla="*/ 47965 h 720000"/>
              <a:gd name="connsiteX24" fmla="*/ 120000 w 720000"/>
              <a:gd name="connsiteY24" fmla="*/ 0 h 720000"/>
              <a:gd name="connsiteX25" fmla="*/ 600000 w 720000"/>
              <a:gd name="connsiteY25" fmla="*/ 0 h 720000"/>
              <a:gd name="connsiteX26" fmla="*/ 720000 w 720000"/>
              <a:gd name="connsiteY26" fmla="*/ 120000 h 720000"/>
              <a:gd name="connsiteX27" fmla="*/ 720000 w 720000"/>
              <a:gd name="connsiteY27" fmla="*/ 600000 h 720000"/>
              <a:gd name="connsiteX28" fmla="*/ 600000 w 720000"/>
              <a:gd name="connsiteY28" fmla="*/ 720000 h 720000"/>
              <a:gd name="connsiteX29" fmla="*/ 120000 w 720000"/>
              <a:gd name="connsiteY29" fmla="*/ 720000 h 720000"/>
              <a:gd name="connsiteX30" fmla="*/ 0 w 720000"/>
              <a:gd name="connsiteY30" fmla="*/ 600000 h 720000"/>
              <a:gd name="connsiteX31" fmla="*/ 0 w 720000"/>
              <a:gd name="connsiteY31" fmla="*/ 120000 h 720000"/>
              <a:gd name="connsiteX32" fmla="*/ 120000 w 720000"/>
              <a:gd name="connsiteY32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13875" y="189601"/>
                  <a:pt x="390761" y="199073"/>
                  <a:pt x="373556" y="216451"/>
                </a:cubicBezTo>
                <a:lnTo>
                  <a:pt x="232180" y="357827"/>
                </a:lnTo>
                <a:cubicBezTo>
                  <a:pt x="212456" y="377465"/>
                  <a:pt x="197336" y="453584"/>
                  <a:pt x="191861" y="528226"/>
                </a:cubicBezTo>
                <a:cubicBezTo>
                  <a:pt x="266503" y="522665"/>
                  <a:pt x="342622" y="507545"/>
                  <a:pt x="362260" y="487907"/>
                </a:cubicBezTo>
                <a:lnTo>
                  <a:pt x="503636" y="346444"/>
                </a:lnTo>
                <a:cubicBezTo>
                  <a:pt x="539523" y="310557"/>
                  <a:pt x="539523" y="252252"/>
                  <a:pt x="503636" y="216365"/>
                </a:cubicBezTo>
                <a:cubicBezTo>
                  <a:pt x="486344" y="199073"/>
                  <a:pt x="463230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74440" y="141636"/>
                  <a:pt x="510327" y="155191"/>
                  <a:pt x="537524" y="182476"/>
                </a:cubicBezTo>
                <a:cubicBezTo>
                  <a:pt x="592007" y="236872"/>
                  <a:pt x="592007" y="325938"/>
                  <a:pt x="537524" y="380420"/>
                </a:cubicBezTo>
                <a:lnTo>
                  <a:pt x="396149" y="521796"/>
                </a:lnTo>
                <a:cubicBezTo>
                  <a:pt x="341753" y="576278"/>
                  <a:pt x="141637" y="578364"/>
                  <a:pt x="141637" y="578364"/>
                </a:cubicBezTo>
                <a:cubicBezTo>
                  <a:pt x="141637" y="578364"/>
                  <a:pt x="143723" y="378334"/>
                  <a:pt x="198205" y="323852"/>
                </a:cubicBezTo>
                <a:lnTo>
                  <a:pt x="339581" y="182476"/>
                </a:lnTo>
                <a:cubicBezTo>
                  <a:pt x="366778" y="155278"/>
                  <a:pt x="402666" y="141636"/>
                  <a:pt x="438553" y="141636"/>
                </a:cubicBezTo>
                <a:close/>
                <a:moveTo>
                  <a:pt x="120000" y="47965"/>
                </a:moveTo>
                <a:cubicBezTo>
                  <a:pt x="80290" y="47965"/>
                  <a:pt x="47965" y="80290"/>
                  <a:pt x="47965" y="120000"/>
                </a:cubicBezTo>
                <a:lnTo>
                  <a:pt x="47965" y="600000"/>
                </a:lnTo>
                <a:cubicBezTo>
                  <a:pt x="47965" y="639711"/>
                  <a:pt x="80290" y="672035"/>
                  <a:pt x="120000" y="672035"/>
                </a:cubicBezTo>
                <a:lnTo>
                  <a:pt x="600000" y="672035"/>
                </a:lnTo>
                <a:cubicBezTo>
                  <a:pt x="639711" y="672035"/>
                  <a:pt x="672035" y="639711"/>
                  <a:pt x="672035" y="600000"/>
                </a:cubicBezTo>
                <a:lnTo>
                  <a:pt x="672035" y="120000"/>
                </a:lnTo>
                <a:cubicBezTo>
                  <a:pt x="672035" y="80290"/>
                  <a:pt x="639711" y="47965"/>
                  <a:pt x="600000" y="47965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765176" y="2880329"/>
            <a:ext cx="2482394" cy="636795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第1-2天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765176" y="3580219"/>
            <a:ext cx="2482394" cy="189683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需求分析、环境搭建。
明确项目目标，配置开发环境。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时间分配</a:t>
            </a: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326" y="2385853"/>
            <a:ext cx="12189349" cy="2893464"/>
          </a:xfrm>
          <a:custGeom>
            <a:avLst/>
            <a:gdLst>
              <a:gd name="connsiteX0" fmla="*/ 0 w 10982426"/>
              <a:gd name="connsiteY0" fmla="*/ 1512066 h 2700646"/>
              <a:gd name="connsiteX1" fmla="*/ 1867301 w 10982426"/>
              <a:gd name="connsiteY1" fmla="*/ 2647847 h 2700646"/>
              <a:gd name="connsiteX2" fmla="*/ 5082139 w 10982426"/>
              <a:gd name="connsiteY2" fmla="*/ 900 h 2700646"/>
              <a:gd name="connsiteX3" fmla="*/ 8200725 w 10982426"/>
              <a:gd name="connsiteY3" fmla="*/ 2339838 h 2700646"/>
              <a:gd name="connsiteX4" fmla="*/ 10982426 w 10982426"/>
              <a:gd name="connsiteY4" fmla="*/ 1377312 h 2700646"/>
            </a:gdLst>
            <a:ahLst/>
            <a:cxnLst/>
            <a:rect l="l" t="t" r="r" b="b"/>
            <a:pathLst>
              <a:path w="10982426" h="2700646">
                <a:moveTo>
                  <a:pt x="0" y="1512066"/>
                </a:moveTo>
                <a:cubicBezTo>
                  <a:pt x="510139" y="2205887"/>
                  <a:pt x="1020278" y="2899708"/>
                  <a:pt x="1867301" y="2647847"/>
                </a:cubicBezTo>
                <a:cubicBezTo>
                  <a:pt x="2714324" y="2395986"/>
                  <a:pt x="4026568" y="52235"/>
                  <a:pt x="5082139" y="900"/>
                </a:cubicBezTo>
                <a:cubicBezTo>
                  <a:pt x="6137710" y="-50435"/>
                  <a:pt x="7217344" y="2110436"/>
                  <a:pt x="8200725" y="2339838"/>
                </a:cubicBezTo>
                <a:cubicBezTo>
                  <a:pt x="9184106" y="2569240"/>
                  <a:pt x="10083266" y="1973276"/>
                  <a:pt x="10982426" y="1377312"/>
                </a:cubicBezTo>
              </a:path>
            </a:pathLst>
          </a:custGeom>
          <a:noFill/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6378563" y="1543676"/>
            <a:ext cx="4460136" cy="4320000"/>
          </a:xfrm>
          <a:prstGeom prst="round2SameRect">
            <a:avLst>
              <a:gd name="adj1" fmla="val 24297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flipH="1">
            <a:off x="1292964" y="1990671"/>
            <a:ext cx="4460136" cy="4320000"/>
          </a:xfrm>
          <a:prstGeom prst="round2SameRect">
            <a:avLst>
              <a:gd name="adj1" fmla="val 24297"/>
              <a:gd name="adj2" fmla="val 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867293" y="1549907"/>
            <a:ext cx="1311478" cy="1311478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621664" y="3629745"/>
            <a:ext cx="3802737" cy="247938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使用Git进行版本控制，推荐GitHub或Gitee。
通过版本控制管理代码，方便团队协作。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993402" y="1775094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 rot="900000" flipH="1">
            <a:off x="4039732" y="2134140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9853500" y="0"/>
            <a:ext cx="1811096" cy="474813"/>
          </a:xfrm>
          <a:custGeom>
            <a:avLst/>
            <a:gdLst>
              <a:gd name="connsiteX0" fmla="*/ 0 w 1811096"/>
              <a:gd name="connsiteY0" fmla="*/ 0 h 474813"/>
              <a:gd name="connsiteX1" fmla="*/ 1811096 w 1811096"/>
              <a:gd name="connsiteY1" fmla="*/ 0 h 474813"/>
              <a:gd name="connsiteX2" fmla="*/ 1686099 w 1811096"/>
              <a:gd name="connsiteY2" fmla="*/ 151498 h 474813"/>
              <a:gd name="connsiteX3" fmla="*/ 905548 w 1811096"/>
              <a:gd name="connsiteY3" fmla="*/ 474813 h 474813"/>
              <a:gd name="connsiteX4" fmla="*/ 124997 w 1811096"/>
              <a:gd name="connsiteY4" fmla="*/ 151498 h 474813"/>
            </a:gdLst>
            <a:ahLst/>
            <a:cxnLst/>
            <a:rect l="l" t="t" r="r" b="b"/>
            <a:pathLst>
              <a:path w="1811096" h="474813">
                <a:moveTo>
                  <a:pt x="0" y="0"/>
                </a:moveTo>
                <a:lnTo>
                  <a:pt x="1811096" y="0"/>
                </a:lnTo>
                <a:lnTo>
                  <a:pt x="1686099" y="151498"/>
                </a:lnTo>
                <a:cubicBezTo>
                  <a:pt x="1486339" y="351259"/>
                  <a:pt x="1210372" y="474813"/>
                  <a:pt x="905548" y="474813"/>
                </a:cubicBezTo>
                <a:cubicBezTo>
                  <a:pt x="600724" y="474813"/>
                  <a:pt x="324758" y="351259"/>
                  <a:pt x="124997" y="151498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82887" y="6584154"/>
            <a:ext cx="940085" cy="273846"/>
          </a:xfrm>
          <a:custGeom>
            <a:avLst/>
            <a:gdLst>
              <a:gd name="connsiteX0" fmla="*/ 470042 w 940085"/>
              <a:gd name="connsiteY0" fmla="*/ 0 h 273846"/>
              <a:gd name="connsiteX1" fmla="*/ 921830 w 940085"/>
              <a:gd name="connsiteY1" fmla="*/ 240214 h 273846"/>
              <a:gd name="connsiteX2" fmla="*/ 940085 w 940085"/>
              <a:gd name="connsiteY2" fmla="*/ 273846 h 273846"/>
              <a:gd name="connsiteX3" fmla="*/ 0 w 940085"/>
              <a:gd name="connsiteY3" fmla="*/ 273846 h 273846"/>
              <a:gd name="connsiteX4" fmla="*/ 18255 w 940085"/>
              <a:gd name="connsiteY4" fmla="*/ 240214 h 273846"/>
              <a:gd name="connsiteX5" fmla="*/ 470042 w 940085"/>
              <a:gd name="connsiteY5" fmla="*/ 0 h 273846"/>
            </a:gdLst>
            <a:ahLst/>
            <a:cxnLst/>
            <a:rect l="l" t="t" r="r" b="b"/>
            <a:pathLst>
              <a:path w="940085" h="273846">
                <a:moveTo>
                  <a:pt x="470042" y="0"/>
                </a:moveTo>
                <a:cubicBezTo>
                  <a:pt x="658108" y="0"/>
                  <a:pt x="823918" y="95286"/>
                  <a:pt x="921830" y="240214"/>
                </a:cubicBezTo>
                <a:lnTo>
                  <a:pt x="940085" y="273846"/>
                </a:lnTo>
                <a:lnTo>
                  <a:pt x="0" y="273846"/>
                </a:lnTo>
                <a:lnTo>
                  <a:pt x="18255" y="240214"/>
                </a:lnTo>
                <a:cubicBezTo>
                  <a:pt x="116166" y="95286"/>
                  <a:pt x="281977" y="0"/>
                  <a:pt x="47004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7952892" y="1107145"/>
            <a:ext cx="1311478" cy="1311478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707263" y="3243872"/>
            <a:ext cx="3802737" cy="250698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分工明确，如一人负责界面，一人负责通信逻辑。
提高团队开发效率，确保项目按时完成。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079001" y="1388190"/>
            <a:ext cx="1059260" cy="86110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3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900000" flipH="1">
            <a:off x="9122670" y="1747236"/>
            <a:ext cx="246112" cy="345659"/>
          </a:xfrm>
          <a:prstGeom prst="star4">
            <a:avLst>
              <a:gd name="adj" fmla="val 16686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621664" y="2902130"/>
            <a:ext cx="3801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版本控制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6707263" y="2522144"/>
            <a:ext cx="3801600" cy="62211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分工明确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团队协作建议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常见问题与解决方案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08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996260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472939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949619" y="1703235"/>
            <a:ext cx="3246122" cy="4206240"/>
          </a:xfrm>
          <a:prstGeom prst="roundRect">
            <a:avLst>
              <a:gd name="adj" fmla="val 2679"/>
            </a:avLst>
          </a:pr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419100" dist="38100" dir="2700000" algn="tl" rotWithShape="0">
              <a:schemeClr val="accent1">
                <a:lumMod val="75000"/>
                <a:alpha val="24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098373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75049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8051725" y="2964525"/>
            <a:ext cx="3041897" cy="2823212"/>
          </a:xfrm>
          <a:prstGeom prst="roundRect">
            <a:avLst>
              <a:gd name="adj" fmla="val 3003"/>
            </a:avLst>
          </a:prstGeom>
          <a:solidFill>
            <a:schemeClr val="bg1"/>
          </a:solidFill>
          <a:ln w="12700" cap="sq">
            <a:solidFill>
              <a:schemeClr val="bg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233606" y="1942694"/>
            <a:ext cx="2774265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Socket连接失败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67431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检查防火墙设置、端口占用。
通过排查网络配置，解决连接问题。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724452" y="1942694"/>
            <a:ext cx="2774266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邮件发送被拒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758278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开启邮箱SMTP服务授权码。
确保邮箱设置正确，避免发送失败。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85282" y="1942694"/>
            <a:ext cx="2773111" cy="86627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多线程数据竞争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8219109" y="3151026"/>
            <a:ext cx="2740440" cy="2481152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D0D0D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使用synchronized关键字或Lock机制。
解决多线程并发问题，保证数据一致性。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技术问题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92119" y="2275099"/>
            <a:ext cx="5220718" cy="704850"/>
          </a:xfrm>
          <a:prstGeom prst="roundRect">
            <a:avLst>
              <a:gd name="adj" fmla="val 8559"/>
            </a:avLst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40000"/>
                  <a:lumOff val="6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58305" y="3175715"/>
            <a:ext cx="4888346" cy="1813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参考书籍与在线教程，多渠道学习。
通过多种方式加深知识理解。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958305" y="2313936"/>
            <a:ext cx="4888346" cy="6271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知识理解困难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166462" y="2275099"/>
            <a:ext cx="5220718" cy="704850"/>
          </a:xfrm>
          <a:prstGeom prst="roundRect">
            <a:avLst>
              <a:gd name="adj" fmla="val 8559"/>
            </a:avLst>
          </a:prstGeom>
          <a:gradFill>
            <a:gsLst>
              <a:gs pos="1000">
                <a:schemeClr val="accent2"/>
              </a:gs>
              <a:gs pos="100000">
                <a:schemeClr val="accent2">
                  <a:lumMod val="40000"/>
                  <a:lumOff val="60000"/>
                </a:schemeClr>
              </a:gs>
            </a:gsLst>
            <a:lin ang="0" scaled="0"/>
          </a:gradFill>
          <a:ln cap="sq">
            <a:noFill/>
            <a:prstDash val="solid"/>
            <a:miter/>
          </a:ln>
          <a:effectLst/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6332649" y="3175715"/>
            <a:ext cx="4888346" cy="181358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利用课程讨论群与实验室资源，寻求帮助。
及时解决问题，提升实践能力。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332649" y="2313936"/>
            <a:ext cx="4888346" cy="627177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实践操作卡顿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学习问题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总结与展望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09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3769466" y="2299510"/>
            <a:ext cx="7200000" cy="1152000"/>
          </a:xfrm>
          <a:prstGeom prst="roundRect">
            <a:avLst>
              <a:gd name="adj" fmla="val 9401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3945879" y="2410177"/>
            <a:ext cx="6840000" cy="93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掌握Java网络编程核心技能，提升工程实践能力。
通过项目实践，积累开发经验。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945879" y="1881069"/>
            <a:ext cx="684717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技术能力提升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769468" y="4231330"/>
            <a:ext cx="7200000" cy="1152000"/>
          </a:xfrm>
          <a:prstGeom prst="roundRect">
            <a:avLst>
              <a:gd name="adj" fmla="val 879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45879" y="4341996"/>
            <a:ext cx="6840000" cy="936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培养团队协作与沟通能力，提升解决问题能力。
在项目开发中，锻炼综合素质。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945879" y="3812887"/>
            <a:ext cx="6847176" cy="30777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综合素质培养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4515" y="2330048"/>
            <a:ext cx="882805" cy="2604304"/>
          </a:xfrm>
          <a:custGeom>
            <a:avLst/>
            <a:gdLst>
              <a:gd name="connsiteX0" fmla="*/ 605258 w 882805"/>
              <a:gd name="connsiteY0" fmla="*/ 2202322 h 2604304"/>
              <a:gd name="connsiteX1" fmla="*/ 605284 w 882805"/>
              <a:gd name="connsiteY1" fmla="*/ 2202356 h 2604304"/>
              <a:gd name="connsiteX2" fmla="*/ 797124 w 882805"/>
              <a:gd name="connsiteY2" fmla="*/ 2394196 h 2604304"/>
              <a:gd name="connsiteX3" fmla="*/ 882805 w 882805"/>
              <a:gd name="connsiteY3" fmla="*/ 2458267 h 2604304"/>
              <a:gd name="connsiteX4" fmla="*/ 792074 w 882805"/>
              <a:gd name="connsiteY4" fmla="*/ 2501975 h 2604304"/>
              <a:gd name="connsiteX5" fmla="*/ 285217 w 882805"/>
              <a:gd name="connsiteY5" fmla="*/ 2604304 h 2604304"/>
              <a:gd name="connsiteX6" fmla="*/ 279277 w 882805"/>
              <a:gd name="connsiteY6" fmla="*/ 2604004 h 2604304"/>
              <a:gd name="connsiteX7" fmla="*/ 210218 w 882805"/>
              <a:gd name="connsiteY7" fmla="*/ 2528021 h 2604304"/>
              <a:gd name="connsiteX8" fmla="*/ 2744 w 882805"/>
              <a:gd name="connsiteY8" fmla="*/ 2220763 h 2604304"/>
              <a:gd name="connsiteX9" fmla="*/ 0 w 882805"/>
              <a:gd name="connsiteY9" fmla="*/ 2215068 h 2604304"/>
              <a:gd name="connsiteX10" fmla="*/ 866 w 882805"/>
              <a:gd name="connsiteY10" fmla="*/ 2215384 h 2604304"/>
              <a:gd name="connsiteX11" fmla="*/ 285217 w 882805"/>
              <a:gd name="connsiteY11" fmla="*/ 2258374 h 2604304"/>
              <a:gd name="connsiteX12" fmla="*/ 569568 w 882805"/>
              <a:gd name="connsiteY12" fmla="*/ 2215384 h 2604304"/>
              <a:gd name="connsiteX13" fmla="*/ 285217 w 882805"/>
              <a:gd name="connsiteY13" fmla="*/ 0 h 2604304"/>
              <a:gd name="connsiteX14" fmla="*/ 792074 w 882805"/>
              <a:gd name="connsiteY14" fmla="*/ 102330 h 2604304"/>
              <a:gd name="connsiteX15" fmla="*/ 882805 w 882805"/>
              <a:gd name="connsiteY15" fmla="*/ 146037 h 2604304"/>
              <a:gd name="connsiteX16" fmla="*/ 797124 w 882805"/>
              <a:gd name="connsiteY16" fmla="*/ 210108 h 2604304"/>
              <a:gd name="connsiteX17" fmla="*/ 605284 w 882805"/>
              <a:gd name="connsiteY17" fmla="*/ 401948 h 2604304"/>
              <a:gd name="connsiteX18" fmla="*/ 605258 w 882805"/>
              <a:gd name="connsiteY18" fmla="*/ 401983 h 2604304"/>
              <a:gd name="connsiteX19" fmla="*/ 569568 w 882805"/>
              <a:gd name="connsiteY19" fmla="*/ 388920 h 2604304"/>
              <a:gd name="connsiteX20" fmla="*/ 285217 w 882805"/>
              <a:gd name="connsiteY20" fmla="*/ 345930 h 2604304"/>
              <a:gd name="connsiteX21" fmla="*/ 866 w 882805"/>
              <a:gd name="connsiteY21" fmla="*/ 388920 h 2604304"/>
              <a:gd name="connsiteX22" fmla="*/ 0 w 882805"/>
              <a:gd name="connsiteY22" fmla="*/ 389237 h 2604304"/>
              <a:gd name="connsiteX23" fmla="*/ 2744 w 882805"/>
              <a:gd name="connsiteY23" fmla="*/ 383541 h 2604304"/>
              <a:gd name="connsiteX24" fmla="*/ 210218 w 882805"/>
              <a:gd name="connsiteY24" fmla="*/ 76283 h 2604304"/>
              <a:gd name="connsiteX25" fmla="*/ 279277 w 882805"/>
              <a:gd name="connsiteY25" fmla="*/ 300 h 2604304"/>
            </a:gdLst>
            <a:ahLst/>
            <a:cxnLst/>
            <a:rect l="l" t="t" r="r" b="b"/>
            <a:pathLst>
              <a:path w="882805" h="2604304">
                <a:moveTo>
                  <a:pt x="605258" y="2202322"/>
                </a:moveTo>
                <a:lnTo>
                  <a:pt x="605284" y="2202356"/>
                </a:lnTo>
                <a:cubicBezTo>
                  <a:pt x="662966" y="2272251"/>
                  <a:pt x="727229" y="2336514"/>
                  <a:pt x="797124" y="2394196"/>
                </a:cubicBezTo>
                <a:lnTo>
                  <a:pt x="882805" y="2458267"/>
                </a:lnTo>
                <a:lnTo>
                  <a:pt x="792074" y="2501975"/>
                </a:lnTo>
                <a:cubicBezTo>
                  <a:pt x="636286" y="2567867"/>
                  <a:pt x="465007" y="2604304"/>
                  <a:pt x="285217" y="2604304"/>
                </a:cubicBezTo>
                <a:lnTo>
                  <a:pt x="279277" y="2604004"/>
                </a:lnTo>
                <a:lnTo>
                  <a:pt x="210218" y="2528021"/>
                </a:lnTo>
                <a:cubicBezTo>
                  <a:pt x="131669" y="2432841"/>
                  <a:pt x="62080" y="2329991"/>
                  <a:pt x="2744" y="2220763"/>
                </a:cubicBezTo>
                <a:lnTo>
                  <a:pt x="0" y="2215068"/>
                </a:lnTo>
                <a:lnTo>
                  <a:pt x="866" y="2215384"/>
                </a:lnTo>
                <a:cubicBezTo>
                  <a:pt x="90692" y="2243323"/>
                  <a:pt x="186197" y="2258374"/>
                  <a:pt x="285217" y="2258374"/>
                </a:cubicBezTo>
                <a:cubicBezTo>
                  <a:pt x="384237" y="2258374"/>
                  <a:pt x="479742" y="2243323"/>
                  <a:pt x="569568" y="2215384"/>
                </a:cubicBezTo>
                <a:close/>
                <a:moveTo>
                  <a:pt x="285217" y="0"/>
                </a:moveTo>
                <a:cubicBezTo>
                  <a:pt x="465007" y="0"/>
                  <a:pt x="636286" y="36437"/>
                  <a:pt x="792074" y="102330"/>
                </a:cubicBezTo>
                <a:lnTo>
                  <a:pt x="882805" y="146037"/>
                </a:lnTo>
                <a:lnTo>
                  <a:pt x="797124" y="210108"/>
                </a:lnTo>
                <a:cubicBezTo>
                  <a:pt x="727229" y="267790"/>
                  <a:pt x="662966" y="332053"/>
                  <a:pt x="605284" y="401948"/>
                </a:cubicBezTo>
                <a:lnTo>
                  <a:pt x="605258" y="401983"/>
                </a:lnTo>
                <a:lnTo>
                  <a:pt x="569568" y="388920"/>
                </a:lnTo>
                <a:cubicBezTo>
                  <a:pt x="479742" y="360981"/>
                  <a:pt x="384237" y="345930"/>
                  <a:pt x="285217" y="345930"/>
                </a:cubicBezTo>
                <a:cubicBezTo>
                  <a:pt x="186197" y="345930"/>
                  <a:pt x="90692" y="360981"/>
                  <a:pt x="866" y="388920"/>
                </a:cubicBezTo>
                <a:lnTo>
                  <a:pt x="0" y="389237"/>
                </a:lnTo>
                <a:lnTo>
                  <a:pt x="2744" y="383541"/>
                </a:lnTo>
                <a:cubicBezTo>
                  <a:pt x="62080" y="274314"/>
                  <a:pt x="131669" y="171464"/>
                  <a:pt x="210218" y="76283"/>
                </a:cubicBezTo>
                <a:lnTo>
                  <a:pt x="279277" y="300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09832" y="2569519"/>
            <a:ext cx="2125362" cy="2125362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  <a:effectLst>
            <a:outerShdw blurRad="254000" dist="76200" dir="2700000" algn="tl" rotWithShape="0">
              <a:schemeClr val="accent1">
                <a:lumMod val="75000"/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790278" y="3156420"/>
            <a:ext cx="964470" cy="951561"/>
          </a:xfrm>
          <a:custGeom>
            <a:avLst/>
            <a:gdLst>
              <a:gd name="connsiteX0" fmla="*/ 1371696 w 1870330"/>
              <a:gd name="connsiteY0" fmla="*/ 1296270 h 1845296"/>
              <a:gd name="connsiteX1" fmla="*/ 1371696 w 1870330"/>
              <a:gd name="connsiteY1" fmla="*/ 1371136 h 1845296"/>
              <a:gd name="connsiteX2" fmla="*/ 1671448 w 1870330"/>
              <a:gd name="connsiteY2" fmla="*/ 1371136 h 1845296"/>
              <a:gd name="connsiteX3" fmla="*/ 1671448 w 1870330"/>
              <a:gd name="connsiteY3" fmla="*/ 1296270 h 1845296"/>
              <a:gd name="connsiteX4" fmla="*/ 1371696 w 1870330"/>
              <a:gd name="connsiteY4" fmla="*/ 996899 h 1845296"/>
              <a:gd name="connsiteX5" fmla="*/ 1371696 w 1870330"/>
              <a:gd name="connsiteY5" fmla="*/ 1071765 h 1845296"/>
              <a:gd name="connsiteX6" fmla="*/ 1671448 w 1870330"/>
              <a:gd name="connsiteY6" fmla="*/ 1071765 h 1845296"/>
              <a:gd name="connsiteX7" fmla="*/ 1671448 w 1870330"/>
              <a:gd name="connsiteY7" fmla="*/ 996899 h 1845296"/>
              <a:gd name="connsiteX8" fmla="*/ 1371696 w 1870330"/>
              <a:gd name="connsiteY8" fmla="*/ 747820 h 1845296"/>
              <a:gd name="connsiteX9" fmla="*/ 1371696 w 1870330"/>
              <a:gd name="connsiteY9" fmla="*/ 822401 h 1845296"/>
              <a:gd name="connsiteX10" fmla="*/ 1671448 w 1870330"/>
              <a:gd name="connsiteY10" fmla="*/ 822401 h 1845296"/>
              <a:gd name="connsiteX11" fmla="*/ 1671448 w 1870330"/>
              <a:gd name="connsiteY11" fmla="*/ 747820 h 1845296"/>
              <a:gd name="connsiteX12" fmla="*/ 1371696 w 1870330"/>
              <a:gd name="connsiteY12" fmla="*/ 473405 h 1845296"/>
              <a:gd name="connsiteX13" fmla="*/ 1371696 w 1870330"/>
              <a:gd name="connsiteY13" fmla="*/ 547986 h 1845296"/>
              <a:gd name="connsiteX14" fmla="*/ 1671448 w 1870330"/>
              <a:gd name="connsiteY14" fmla="*/ 547986 h 1845296"/>
              <a:gd name="connsiteX15" fmla="*/ 1671448 w 1870330"/>
              <a:gd name="connsiteY15" fmla="*/ 473405 h 1845296"/>
              <a:gd name="connsiteX16" fmla="*/ 1221963 w 1870330"/>
              <a:gd name="connsiteY16" fmla="*/ 224040 h 1845296"/>
              <a:gd name="connsiteX17" fmla="*/ 1794130 w 1870330"/>
              <a:gd name="connsiteY17" fmla="*/ 224040 h 1845296"/>
              <a:gd name="connsiteX18" fmla="*/ 1870330 w 1870330"/>
              <a:gd name="connsiteY18" fmla="*/ 298811 h 1845296"/>
              <a:gd name="connsiteX19" fmla="*/ 1870330 w 1870330"/>
              <a:gd name="connsiteY19" fmla="*/ 1570971 h 1845296"/>
              <a:gd name="connsiteX20" fmla="*/ 1794130 w 1870330"/>
              <a:gd name="connsiteY20" fmla="*/ 1645742 h 1845296"/>
              <a:gd name="connsiteX21" fmla="*/ 1221963 w 1870330"/>
              <a:gd name="connsiteY21" fmla="*/ 1645742 h 1845296"/>
              <a:gd name="connsiteX22" fmla="*/ 1221963 w 1870330"/>
              <a:gd name="connsiteY22" fmla="*/ 1383804 h 1845296"/>
              <a:gd name="connsiteX23" fmla="*/ 1298163 w 1870330"/>
              <a:gd name="connsiteY23" fmla="*/ 1383804 h 1845296"/>
              <a:gd name="connsiteX24" fmla="*/ 1298163 w 1870330"/>
              <a:gd name="connsiteY24" fmla="*/ 1309033 h 1845296"/>
              <a:gd name="connsiteX25" fmla="*/ 1221963 w 1870330"/>
              <a:gd name="connsiteY25" fmla="*/ 1309033 h 1845296"/>
              <a:gd name="connsiteX26" fmla="*/ 1221963 w 1870330"/>
              <a:gd name="connsiteY26" fmla="*/ 1084434 h 1845296"/>
              <a:gd name="connsiteX27" fmla="*/ 1298163 w 1870330"/>
              <a:gd name="connsiteY27" fmla="*/ 1084434 h 1845296"/>
              <a:gd name="connsiteX28" fmla="*/ 1298163 w 1870330"/>
              <a:gd name="connsiteY28" fmla="*/ 1009662 h 1845296"/>
              <a:gd name="connsiteX29" fmla="*/ 1221963 w 1870330"/>
              <a:gd name="connsiteY29" fmla="*/ 1009662 h 1845296"/>
              <a:gd name="connsiteX30" fmla="*/ 1221963 w 1870330"/>
              <a:gd name="connsiteY30" fmla="*/ 822496 h 1845296"/>
              <a:gd name="connsiteX31" fmla="*/ 1298163 w 1870330"/>
              <a:gd name="connsiteY31" fmla="*/ 822496 h 1845296"/>
              <a:gd name="connsiteX32" fmla="*/ 1298163 w 1870330"/>
              <a:gd name="connsiteY32" fmla="*/ 747725 h 1845296"/>
              <a:gd name="connsiteX33" fmla="*/ 1221963 w 1870330"/>
              <a:gd name="connsiteY33" fmla="*/ 747725 h 1845296"/>
              <a:gd name="connsiteX34" fmla="*/ 1221963 w 1870330"/>
              <a:gd name="connsiteY34" fmla="*/ 560654 h 1845296"/>
              <a:gd name="connsiteX35" fmla="*/ 1298163 w 1870330"/>
              <a:gd name="connsiteY35" fmla="*/ 560654 h 1845296"/>
              <a:gd name="connsiteX36" fmla="*/ 1298163 w 1870330"/>
              <a:gd name="connsiteY36" fmla="*/ 485883 h 1845296"/>
              <a:gd name="connsiteX37" fmla="*/ 1221963 w 1870330"/>
              <a:gd name="connsiteY37" fmla="*/ 485883 h 1845296"/>
              <a:gd name="connsiteX38" fmla="*/ 1054227 w 1870330"/>
              <a:gd name="connsiteY38" fmla="*/ 393 h 1845296"/>
              <a:gd name="connsiteX39" fmla="*/ 1054132 w 1870330"/>
              <a:gd name="connsiteY39" fmla="*/ 869 h 1845296"/>
              <a:gd name="connsiteX40" fmla="*/ 1083754 w 1870330"/>
              <a:gd name="connsiteY40" fmla="*/ 7727 h 1845296"/>
              <a:gd name="connsiteX41" fmla="*/ 1097470 w 1870330"/>
              <a:gd name="connsiteY41" fmla="*/ 36302 h 1845296"/>
              <a:gd name="connsiteX42" fmla="*/ 1097470 w 1870330"/>
              <a:gd name="connsiteY42" fmla="*/ 1808714 h 1845296"/>
              <a:gd name="connsiteX43" fmla="*/ 1083754 w 1870330"/>
              <a:gd name="connsiteY43" fmla="*/ 1837289 h 1845296"/>
              <a:gd name="connsiteX44" fmla="*/ 1060895 w 1870330"/>
              <a:gd name="connsiteY44" fmla="*/ 1845290 h 1845296"/>
              <a:gd name="connsiteX45" fmla="*/ 1053941 w 1870330"/>
              <a:gd name="connsiteY45" fmla="*/ 1844148 h 1845296"/>
              <a:gd name="connsiteX46" fmla="*/ 29623 w 1870330"/>
              <a:gd name="connsiteY46" fmla="*/ 1647932 h 1845296"/>
              <a:gd name="connsiteX47" fmla="*/ 0 w 1870330"/>
              <a:gd name="connsiteY47" fmla="*/ 1611071 h 1845296"/>
              <a:gd name="connsiteX48" fmla="*/ 0 w 1870330"/>
              <a:gd name="connsiteY48" fmla="*/ 233375 h 1845296"/>
              <a:gd name="connsiteX49" fmla="*/ 29813 w 1870330"/>
              <a:gd name="connsiteY49" fmla="*/ 196513 h 1845296"/>
            </a:gdLst>
            <a:ahLst/>
            <a:cxnLst/>
            <a:rect l="l" t="t" r="r" b="b"/>
            <a:pathLst>
              <a:path w="1870330" h="1845296">
                <a:moveTo>
                  <a:pt x="1371696" y="1296270"/>
                </a:moveTo>
                <a:lnTo>
                  <a:pt x="1371696" y="1371136"/>
                </a:lnTo>
                <a:lnTo>
                  <a:pt x="1671448" y="1371136"/>
                </a:lnTo>
                <a:lnTo>
                  <a:pt x="1671448" y="1296270"/>
                </a:lnTo>
                <a:close/>
                <a:moveTo>
                  <a:pt x="1371696" y="996899"/>
                </a:moveTo>
                <a:lnTo>
                  <a:pt x="1371696" y="1071765"/>
                </a:lnTo>
                <a:lnTo>
                  <a:pt x="1671448" y="1071765"/>
                </a:lnTo>
                <a:lnTo>
                  <a:pt x="1671448" y="996899"/>
                </a:lnTo>
                <a:close/>
                <a:moveTo>
                  <a:pt x="1371696" y="747820"/>
                </a:moveTo>
                <a:lnTo>
                  <a:pt x="1371696" y="822401"/>
                </a:lnTo>
                <a:lnTo>
                  <a:pt x="1671448" y="822401"/>
                </a:lnTo>
                <a:lnTo>
                  <a:pt x="1671448" y="747820"/>
                </a:lnTo>
                <a:close/>
                <a:moveTo>
                  <a:pt x="1371696" y="473405"/>
                </a:moveTo>
                <a:lnTo>
                  <a:pt x="1371696" y="547986"/>
                </a:lnTo>
                <a:lnTo>
                  <a:pt x="1671448" y="547986"/>
                </a:lnTo>
                <a:lnTo>
                  <a:pt x="1671448" y="473405"/>
                </a:lnTo>
                <a:close/>
                <a:moveTo>
                  <a:pt x="1221963" y="224040"/>
                </a:moveTo>
                <a:lnTo>
                  <a:pt x="1794130" y="224040"/>
                </a:lnTo>
                <a:cubicBezTo>
                  <a:pt x="1835792" y="223723"/>
                  <a:pt x="1869863" y="257155"/>
                  <a:pt x="1870330" y="298811"/>
                </a:cubicBezTo>
                <a:lnTo>
                  <a:pt x="1870330" y="1570971"/>
                </a:lnTo>
                <a:cubicBezTo>
                  <a:pt x="1869863" y="1612623"/>
                  <a:pt x="1835792" y="1646056"/>
                  <a:pt x="1794130" y="1645742"/>
                </a:cubicBezTo>
                <a:lnTo>
                  <a:pt x="1221963" y="1645742"/>
                </a:lnTo>
                <a:lnTo>
                  <a:pt x="1221963" y="1383804"/>
                </a:lnTo>
                <a:lnTo>
                  <a:pt x="1298163" y="1383804"/>
                </a:lnTo>
                <a:lnTo>
                  <a:pt x="1298163" y="1309033"/>
                </a:lnTo>
                <a:lnTo>
                  <a:pt x="1221963" y="1309033"/>
                </a:lnTo>
                <a:lnTo>
                  <a:pt x="1221963" y="1084434"/>
                </a:lnTo>
                <a:lnTo>
                  <a:pt x="1298163" y="1084434"/>
                </a:lnTo>
                <a:lnTo>
                  <a:pt x="1298163" y="1009662"/>
                </a:lnTo>
                <a:lnTo>
                  <a:pt x="1221963" y="1009662"/>
                </a:lnTo>
                <a:lnTo>
                  <a:pt x="1221963" y="822496"/>
                </a:lnTo>
                <a:lnTo>
                  <a:pt x="1298163" y="822496"/>
                </a:lnTo>
                <a:lnTo>
                  <a:pt x="1298163" y="747725"/>
                </a:lnTo>
                <a:lnTo>
                  <a:pt x="1221963" y="747725"/>
                </a:lnTo>
                <a:lnTo>
                  <a:pt x="1221963" y="560654"/>
                </a:lnTo>
                <a:lnTo>
                  <a:pt x="1298163" y="560654"/>
                </a:lnTo>
                <a:lnTo>
                  <a:pt x="1298163" y="485883"/>
                </a:lnTo>
                <a:lnTo>
                  <a:pt x="1221963" y="485883"/>
                </a:lnTo>
                <a:close/>
                <a:moveTo>
                  <a:pt x="1054227" y="393"/>
                </a:moveTo>
                <a:lnTo>
                  <a:pt x="1054132" y="869"/>
                </a:lnTo>
                <a:cubicBezTo>
                  <a:pt x="1064533" y="-1498"/>
                  <a:pt x="1075449" y="1029"/>
                  <a:pt x="1083754" y="7727"/>
                </a:cubicBezTo>
                <a:cubicBezTo>
                  <a:pt x="1092260" y="14808"/>
                  <a:pt x="1097261" y="25237"/>
                  <a:pt x="1097470" y="36302"/>
                </a:cubicBezTo>
                <a:lnTo>
                  <a:pt x="1097470" y="1808714"/>
                </a:lnTo>
                <a:cubicBezTo>
                  <a:pt x="1097271" y="1819783"/>
                  <a:pt x="1092260" y="1830212"/>
                  <a:pt x="1083754" y="1837289"/>
                </a:cubicBezTo>
                <a:cubicBezTo>
                  <a:pt x="1077344" y="1842614"/>
                  <a:pt x="1069229" y="1845452"/>
                  <a:pt x="1060895" y="1845290"/>
                </a:cubicBezTo>
                <a:cubicBezTo>
                  <a:pt x="1058551" y="1845100"/>
                  <a:pt x="1056227" y="1844719"/>
                  <a:pt x="1053941" y="1844148"/>
                </a:cubicBezTo>
                <a:lnTo>
                  <a:pt x="29623" y="1647932"/>
                </a:lnTo>
                <a:cubicBezTo>
                  <a:pt x="12259" y="1644227"/>
                  <a:pt x="-124" y="1628825"/>
                  <a:pt x="0" y="1611071"/>
                </a:cubicBezTo>
                <a:lnTo>
                  <a:pt x="0" y="233375"/>
                </a:lnTo>
                <a:cubicBezTo>
                  <a:pt x="-105" y="215558"/>
                  <a:pt x="12373" y="200139"/>
                  <a:pt x="29813" y="196513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课程收获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课程概述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01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355117" y="2021109"/>
            <a:ext cx="4860000" cy="236039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06146" y="2021109"/>
            <a:ext cx="4860000" cy="2360390"/>
          </a:xfrm>
          <a:prstGeom prst="rect">
            <a:avLst/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635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6120" y="17210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1313816" y="2225260"/>
            <a:ext cx="35731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技术拓展方向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13817" y="2865119"/>
            <a:ext cx="3570888" cy="12369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探索Spring Boot微服务、Netty高性能框架。
拓展技术视野，提升技术水平。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69846" y="2237809"/>
            <a:ext cx="3581400" cy="3581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>
            <a:spAutoFit/>
          </a:bodyPr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职业发展建议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669846" y="2865119"/>
            <a:ext cx="3570888" cy="123694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关注行业动态，持续学习新技术。
为未来职业发展做好准备。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0898510" y="1721082"/>
            <a:ext cx="600054" cy="600054"/>
          </a:xfrm>
          <a:prstGeom prst="rect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2" name="标题 1"/>
          <p:cNvCxnSpPr/>
          <p:nvPr/>
        </p:nvCxnSpPr>
        <p:spPr>
          <a:xfrm>
            <a:off x="1397511" y="2636657"/>
            <a:ext cx="1136139" cy="0"/>
          </a:xfrm>
          <a:prstGeom prst="line">
            <a:avLst/>
          </a:prstGeom>
          <a:noFill/>
          <a:ln w="6350" cap="sq">
            <a:solidFill>
              <a:schemeClr val="tx1"/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6794523" y="2636657"/>
            <a:ext cx="1136139" cy="0"/>
          </a:xfrm>
          <a:prstGeom prst="line">
            <a:avLst/>
          </a:prstGeom>
          <a:noFill/>
          <a:ln w="6350" cap="sq">
            <a:solidFill>
              <a:schemeClr val="tx1"/>
            </a:solidFill>
            <a:miter/>
          </a:ln>
        </p:spPr>
      </p:cxnSp>
      <p:sp>
        <p:nvSpPr>
          <p:cNvPr id="14" name="标题 1"/>
          <p:cNvSpPr txBox="1"/>
          <p:nvPr/>
        </p:nvSpPr>
        <p:spPr>
          <a:xfrm>
            <a:off x="5048283" y="2931304"/>
            <a:ext cx="540000" cy="540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197111" y="3075304"/>
            <a:ext cx="242345" cy="252000"/>
          </a:xfrm>
          <a:custGeom>
            <a:avLst/>
            <a:gdLst>
              <a:gd name="connsiteX0" fmla="*/ 198153 w 692417"/>
              <a:gd name="connsiteY0" fmla="*/ 663680 h 720001"/>
              <a:gd name="connsiteX1" fmla="*/ 239787 w 692417"/>
              <a:gd name="connsiteY1" fmla="*/ 663680 h 720001"/>
              <a:gd name="connsiteX2" fmla="*/ 295235 w 692417"/>
              <a:gd name="connsiteY2" fmla="*/ 663680 h 720001"/>
              <a:gd name="connsiteX3" fmla="*/ 397182 w 692417"/>
              <a:gd name="connsiteY3" fmla="*/ 663680 h 720001"/>
              <a:gd name="connsiteX4" fmla="*/ 452630 w 692417"/>
              <a:gd name="connsiteY4" fmla="*/ 663680 h 720001"/>
              <a:gd name="connsiteX5" fmla="*/ 494264 w 692417"/>
              <a:gd name="connsiteY5" fmla="*/ 663680 h 720001"/>
              <a:gd name="connsiteX6" fmla="*/ 522425 w 692417"/>
              <a:gd name="connsiteY6" fmla="*/ 691841 h 720001"/>
              <a:gd name="connsiteX7" fmla="*/ 494264 w 692417"/>
              <a:gd name="connsiteY7" fmla="*/ 720001 h 720001"/>
              <a:gd name="connsiteX8" fmla="*/ 452630 w 692417"/>
              <a:gd name="connsiteY8" fmla="*/ 720001 h 720001"/>
              <a:gd name="connsiteX9" fmla="*/ 397182 w 692417"/>
              <a:gd name="connsiteY9" fmla="*/ 720001 h 720001"/>
              <a:gd name="connsiteX10" fmla="*/ 295235 w 692417"/>
              <a:gd name="connsiteY10" fmla="*/ 720001 h 720001"/>
              <a:gd name="connsiteX11" fmla="*/ 239787 w 692417"/>
              <a:gd name="connsiteY11" fmla="*/ 720001 h 720001"/>
              <a:gd name="connsiteX12" fmla="*/ 198153 w 692417"/>
              <a:gd name="connsiteY12" fmla="*/ 720001 h 720001"/>
              <a:gd name="connsiteX13" fmla="*/ 169992 w 692417"/>
              <a:gd name="connsiteY13" fmla="*/ 691841 h 720001"/>
              <a:gd name="connsiteX14" fmla="*/ 198153 w 692417"/>
              <a:gd name="connsiteY14" fmla="*/ 663680 h 720001"/>
              <a:gd name="connsiteX15" fmla="*/ 154400 w 692417"/>
              <a:gd name="connsiteY15" fmla="*/ 572143 h 720001"/>
              <a:gd name="connsiteX16" fmla="*/ 154241 w 692417"/>
              <a:gd name="connsiteY16" fmla="*/ 572597 h 720001"/>
              <a:gd name="connsiteX17" fmla="*/ 160423 w 692417"/>
              <a:gd name="connsiteY17" fmla="*/ 572597 h 720001"/>
              <a:gd name="connsiteX18" fmla="*/ 346215 w 692417"/>
              <a:gd name="connsiteY18" fmla="*/ 0 h 720001"/>
              <a:gd name="connsiteX19" fmla="*/ 456041 w 692417"/>
              <a:gd name="connsiteY19" fmla="*/ 22341 h 720001"/>
              <a:gd name="connsiteX20" fmla="*/ 545873 w 692417"/>
              <a:gd name="connsiteY20" fmla="*/ 82980 h 720001"/>
              <a:gd name="connsiteX21" fmla="*/ 606513 w 692417"/>
              <a:gd name="connsiteY21" fmla="*/ 172812 h 720001"/>
              <a:gd name="connsiteX22" fmla="*/ 628853 w 692417"/>
              <a:gd name="connsiteY22" fmla="*/ 282638 h 720001"/>
              <a:gd name="connsiteX23" fmla="*/ 628853 w 692417"/>
              <a:gd name="connsiteY23" fmla="*/ 493091 h 720001"/>
              <a:gd name="connsiteX24" fmla="*/ 687990 w 692417"/>
              <a:gd name="connsiteY24" fmla="*/ 585551 h 720001"/>
              <a:gd name="connsiteX25" fmla="*/ 688929 w 692417"/>
              <a:gd name="connsiteY25" fmla="*/ 614275 h 720001"/>
              <a:gd name="connsiteX26" fmla="*/ 664336 w 692417"/>
              <a:gd name="connsiteY26" fmla="*/ 628918 h 720001"/>
              <a:gd name="connsiteX27" fmla="*/ 28189 w 692417"/>
              <a:gd name="connsiteY27" fmla="*/ 628918 h 720001"/>
              <a:gd name="connsiteX28" fmla="*/ 3596 w 692417"/>
              <a:gd name="connsiteY28" fmla="*/ 614462 h 720001"/>
              <a:gd name="connsiteX29" fmla="*/ 4159 w 692417"/>
              <a:gd name="connsiteY29" fmla="*/ 585927 h 720001"/>
              <a:gd name="connsiteX30" fmla="*/ 63578 w 692417"/>
              <a:gd name="connsiteY30" fmla="*/ 489336 h 720001"/>
              <a:gd name="connsiteX31" fmla="*/ 63578 w 692417"/>
              <a:gd name="connsiteY31" fmla="*/ 282638 h 720001"/>
              <a:gd name="connsiteX32" fmla="*/ 85919 w 692417"/>
              <a:gd name="connsiteY32" fmla="*/ 172812 h 720001"/>
              <a:gd name="connsiteX33" fmla="*/ 146558 w 692417"/>
              <a:gd name="connsiteY33" fmla="*/ 82980 h 720001"/>
              <a:gd name="connsiteX34" fmla="*/ 236389 w 692417"/>
              <a:gd name="connsiteY34" fmla="*/ 22341 h 720001"/>
              <a:gd name="connsiteX35" fmla="*/ 346215 w 692417"/>
              <a:gd name="connsiteY35" fmla="*/ 0 h 720001"/>
            </a:gdLst>
            <a:ahLst/>
            <a:cxnLst/>
            <a:rect l="l" t="t" r="r" b="b"/>
            <a:pathLst>
              <a:path w="692417" h="720001">
                <a:moveTo>
                  <a:pt x="198153" y="663680"/>
                </a:moveTo>
                <a:lnTo>
                  <a:pt x="239787" y="663680"/>
                </a:lnTo>
                <a:lnTo>
                  <a:pt x="295235" y="663680"/>
                </a:lnTo>
                <a:lnTo>
                  <a:pt x="397182" y="663680"/>
                </a:lnTo>
                <a:lnTo>
                  <a:pt x="452630" y="663680"/>
                </a:lnTo>
                <a:lnTo>
                  <a:pt x="494264" y="663680"/>
                </a:lnTo>
                <a:cubicBezTo>
                  <a:pt x="509847" y="663680"/>
                  <a:pt x="522425" y="676259"/>
                  <a:pt x="522425" y="691841"/>
                </a:cubicBezTo>
                <a:cubicBezTo>
                  <a:pt x="522425" y="707423"/>
                  <a:pt x="509753" y="720001"/>
                  <a:pt x="494264" y="720001"/>
                </a:cubicBezTo>
                <a:lnTo>
                  <a:pt x="452630" y="720001"/>
                </a:lnTo>
                <a:lnTo>
                  <a:pt x="397182" y="720001"/>
                </a:lnTo>
                <a:lnTo>
                  <a:pt x="295235" y="720001"/>
                </a:lnTo>
                <a:lnTo>
                  <a:pt x="239787" y="720001"/>
                </a:lnTo>
                <a:lnTo>
                  <a:pt x="198153" y="720001"/>
                </a:lnTo>
                <a:cubicBezTo>
                  <a:pt x="182571" y="720001"/>
                  <a:pt x="169992" y="707423"/>
                  <a:pt x="169992" y="691841"/>
                </a:cubicBezTo>
                <a:cubicBezTo>
                  <a:pt x="169992" y="676259"/>
                  <a:pt x="182571" y="663680"/>
                  <a:pt x="198153" y="663680"/>
                </a:cubicBezTo>
                <a:close/>
                <a:moveTo>
                  <a:pt x="154400" y="572143"/>
                </a:moveTo>
                <a:lnTo>
                  <a:pt x="154241" y="572597"/>
                </a:lnTo>
                <a:lnTo>
                  <a:pt x="160423" y="572597"/>
                </a:lnTo>
                <a:close/>
                <a:moveTo>
                  <a:pt x="346215" y="0"/>
                </a:moveTo>
                <a:cubicBezTo>
                  <a:pt x="384232" y="0"/>
                  <a:pt x="421122" y="7510"/>
                  <a:pt x="456041" y="22341"/>
                </a:cubicBezTo>
                <a:cubicBezTo>
                  <a:pt x="489646" y="36609"/>
                  <a:pt x="519872" y="57072"/>
                  <a:pt x="545873" y="82980"/>
                </a:cubicBezTo>
                <a:cubicBezTo>
                  <a:pt x="571875" y="108981"/>
                  <a:pt x="592245" y="139207"/>
                  <a:pt x="606513" y="172812"/>
                </a:cubicBezTo>
                <a:cubicBezTo>
                  <a:pt x="621344" y="207637"/>
                  <a:pt x="628853" y="244621"/>
                  <a:pt x="628853" y="282638"/>
                </a:cubicBezTo>
                <a:lnTo>
                  <a:pt x="628853" y="493091"/>
                </a:lnTo>
                <a:lnTo>
                  <a:pt x="687990" y="585551"/>
                </a:lnTo>
                <a:cubicBezTo>
                  <a:pt x="693528" y="594187"/>
                  <a:pt x="693904" y="605263"/>
                  <a:pt x="688929" y="614275"/>
                </a:cubicBezTo>
                <a:cubicBezTo>
                  <a:pt x="684048" y="623286"/>
                  <a:pt x="674567" y="628918"/>
                  <a:pt x="664336" y="628918"/>
                </a:cubicBezTo>
                <a:lnTo>
                  <a:pt x="28189" y="628918"/>
                </a:lnTo>
                <a:cubicBezTo>
                  <a:pt x="17958" y="628918"/>
                  <a:pt x="8571" y="623380"/>
                  <a:pt x="3596" y="614462"/>
                </a:cubicBezTo>
                <a:cubicBezTo>
                  <a:pt x="-1380" y="605545"/>
                  <a:pt x="-1192" y="594656"/>
                  <a:pt x="4159" y="585927"/>
                </a:cubicBezTo>
                <a:lnTo>
                  <a:pt x="63578" y="489336"/>
                </a:lnTo>
                <a:lnTo>
                  <a:pt x="63578" y="282638"/>
                </a:lnTo>
                <a:cubicBezTo>
                  <a:pt x="63578" y="244621"/>
                  <a:pt x="71087" y="207731"/>
                  <a:pt x="85919" y="172812"/>
                </a:cubicBezTo>
                <a:cubicBezTo>
                  <a:pt x="100186" y="139207"/>
                  <a:pt x="120650" y="108981"/>
                  <a:pt x="146558" y="82980"/>
                </a:cubicBezTo>
                <a:cubicBezTo>
                  <a:pt x="172465" y="56978"/>
                  <a:pt x="202785" y="36609"/>
                  <a:pt x="236389" y="22341"/>
                </a:cubicBezTo>
                <a:cubicBezTo>
                  <a:pt x="271214" y="7510"/>
                  <a:pt x="308199" y="0"/>
                  <a:pt x="346215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362079" y="2931304"/>
            <a:ext cx="540000" cy="540000"/>
          </a:xfrm>
          <a:prstGeom prst="ellipse">
            <a:avLst/>
          </a:prstGeom>
          <a:solidFill>
            <a:schemeClr val="accent1"/>
          </a:solidFill>
          <a:ln cap="sq">
            <a:noFill/>
            <a:prstDash val="solid"/>
            <a:miter/>
          </a:ln>
          <a:effectLst>
            <a:outerShdw blurRad="63500" sx="102000" sy="102000" algn="ctr" rotWithShape="0">
              <a:schemeClr val="tx1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10506080" y="3090993"/>
            <a:ext cx="252000" cy="220622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742316" y="1818860"/>
            <a:ext cx="5124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940416" y="1818860"/>
            <a:ext cx="512443" cy="40863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延伸学习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693514" y="2740005"/>
            <a:ext cx="1161725" cy="3414739"/>
          </a:xfrm>
          <a:custGeom>
            <a:avLst/>
            <a:gdLst>
              <a:gd name="connsiteX0" fmla="*/ 580863 w 1161725"/>
              <a:gd name="connsiteY0" fmla="*/ 0 h 3414739"/>
              <a:gd name="connsiteX1" fmla="*/ 688150 w 1161725"/>
              <a:gd name="connsiteY1" fmla="*/ 44440 h 3414739"/>
              <a:gd name="connsiteX2" fmla="*/ 1117285 w 1161725"/>
              <a:gd name="connsiteY2" fmla="*/ 473575 h 3414739"/>
              <a:gd name="connsiteX3" fmla="*/ 1117285 w 1161725"/>
              <a:gd name="connsiteY3" fmla="*/ 688150 h 3414739"/>
              <a:gd name="connsiteX4" fmla="*/ 688150 w 1161725"/>
              <a:gd name="connsiteY4" fmla="*/ 1117285 h 3414739"/>
              <a:gd name="connsiteX5" fmla="*/ 640301 w 1161725"/>
              <a:gd name="connsiteY5" fmla="*/ 1149059 h 3414739"/>
              <a:gd name="connsiteX6" fmla="*/ 640300 w 1161725"/>
              <a:gd name="connsiteY6" fmla="*/ 3355301 h 3414739"/>
              <a:gd name="connsiteX7" fmla="*/ 580862 w 1161725"/>
              <a:gd name="connsiteY7" fmla="*/ 3414739 h 3414739"/>
              <a:gd name="connsiteX8" fmla="*/ 580863 w 1161725"/>
              <a:gd name="connsiteY8" fmla="*/ 3414738 h 3414739"/>
              <a:gd name="connsiteX9" fmla="*/ 521425 w 1161725"/>
              <a:gd name="connsiteY9" fmla="*/ 3355300 h 3414739"/>
              <a:gd name="connsiteX10" fmla="*/ 521425 w 1161725"/>
              <a:gd name="connsiteY10" fmla="*/ 1149060 h 3414739"/>
              <a:gd name="connsiteX11" fmla="*/ 473575 w 1161725"/>
              <a:gd name="connsiteY11" fmla="*/ 1117285 h 3414739"/>
              <a:gd name="connsiteX12" fmla="*/ 44440 w 1161725"/>
              <a:gd name="connsiteY12" fmla="*/ 688150 h 3414739"/>
              <a:gd name="connsiteX13" fmla="*/ 44440 w 1161725"/>
              <a:gd name="connsiteY13" fmla="*/ 473575 h 3414739"/>
              <a:gd name="connsiteX14" fmla="*/ 473575 w 1161725"/>
              <a:gd name="connsiteY14" fmla="*/ 44440 h 3414739"/>
              <a:gd name="connsiteX15" fmla="*/ 580863 w 1161725"/>
              <a:gd name="connsiteY15" fmla="*/ 0 h 3414739"/>
            </a:gdLst>
            <a:ahLst/>
            <a:cxnLst/>
            <a:rect l="l" t="t" r="r" b="b"/>
            <a:pathLst>
              <a:path w="1161725" h="3414739">
                <a:moveTo>
                  <a:pt x="580863" y="0"/>
                </a:moveTo>
                <a:cubicBezTo>
                  <a:pt x="619693" y="0"/>
                  <a:pt x="658523" y="14813"/>
                  <a:pt x="688150" y="44440"/>
                </a:cubicBezTo>
                <a:lnTo>
                  <a:pt x="1117285" y="473575"/>
                </a:lnTo>
                <a:cubicBezTo>
                  <a:pt x="1176539" y="532829"/>
                  <a:pt x="1176539" y="628896"/>
                  <a:pt x="1117285" y="688150"/>
                </a:cubicBezTo>
                <a:lnTo>
                  <a:pt x="688150" y="1117285"/>
                </a:lnTo>
                <a:lnTo>
                  <a:pt x="640301" y="1149059"/>
                </a:lnTo>
                <a:lnTo>
                  <a:pt x="640300" y="3355301"/>
                </a:lnTo>
                <a:cubicBezTo>
                  <a:pt x="640300" y="3388128"/>
                  <a:pt x="613689" y="3414739"/>
                  <a:pt x="580862" y="3414739"/>
                </a:cubicBezTo>
                <a:lnTo>
                  <a:pt x="580863" y="3414738"/>
                </a:lnTo>
                <a:cubicBezTo>
                  <a:pt x="548036" y="3414738"/>
                  <a:pt x="521425" y="3388127"/>
                  <a:pt x="521425" y="3355300"/>
                </a:cubicBezTo>
                <a:lnTo>
                  <a:pt x="521425" y="1149060"/>
                </a:lnTo>
                <a:lnTo>
                  <a:pt x="473575" y="1117285"/>
                </a:lnTo>
                <a:lnTo>
                  <a:pt x="44440" y="688150"/>
                </a:lnTo>
                <a:cubicBezTo>
                  <a:pt x="-14814" y="628896"/>
                  <a:pt x="-14814" y="532829"/>
                  <a:pt x="44440" y="473575"/>
                </a:cubicBezTo>
                <a:lnTo>
                  <a:pt x="473575" y="44440"/>
                </a:lnTo>
                <a:cubicBezTo>
                  <a:pt x="503202" y="14813"/>
                  <a:pt x="542033" y="0"/>
                  <a:pt x="5808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634040" y="1465524"/>
            <a:ext cx="1161725" cy="4172385"/>
          </a:xfrm>
          <a:custGeom>
            <a:avLst/>
            <a:gdLst>
              <a:gd name="connsiteX0" fmla="*/ 580863 w 1161725"/>
              <a:gd name="connsiteY0" fmla="*/ 0 h 4172385"/>
              <a:gd name="connsiteX1" fmla="*/ 688150 w 1161725"/>
              <a:gd name="connsiteY1" fmla="*/ 44440 h 4172385"/>
              <a:gd name="connsiteX2" fmla="*/ 1117285 w 1161725"/>
              <a:gd name="connsiteY2" fmla="*/ 473575 h 4172385"/>
              <a:gd name="connsiteX3" fmla="*/ 1117285 w 1161725"/>
              <a:gd name="connsiteY3" fmla="*/ 688150 h 4172385"/>
              <a:gd name="connsiteX4" fmla="*/ 688150 w 1161725"/>
              <a:gd name="connsiteY4" fmla="*/ 1117285 h 4172385"/>
              <a:gd name="connsiteX5" fmla="*/ 642620 w 1161725"/>
              <a:gd name="connsiteY5" fmla="*/ 1147519 h 4172385"/>
              <a:gd name="connsiteX6" fmla="*/ 642619 w 1161725"/>
              <a:gd name="connsiteY6" fmla="*/ 4110628 h 4172385"/>
              <a:gd name="connsiteX7" fmla="*/ 580862 w 1161725"/>
              <a:gd name="connsiteY7" fmla="*/ 4172385 h 4172385"/>
              <a:gd name="connsiteX8" fmla="*/ 580863 w 1161725"/>
              <a:gd name="connsiteY8" fmla="*/ 4172384 h 4172385"/>
              <a:gd name="connsiteX9" fmla="*/ 519106 w 1161725"/>
              <a:gd name="connsiteY9" fmla="*/ 4110627 h 4172385"/>
              <a:gd name="connsiteX10" fmla="*/ 519106 w 1161725"/>
              <a:gd name="connsiteY10" fmla="*/ 1147520 h 4172385"/>
              <a:gd name="connsiteX11" fmla="*/ 473575 w 1161725"/>
              <a:gd name="connsiteY11" fmla="*/ 1117285 h 4172385"/>
              <a:gd name="connsiteX12" fmla="*/ 44440 w 1161725"/>
              <a:gd name="connsiteY12" fmla="*/ 688150 h 4172385"/>
              <a:gd name="connsiteX13" fmla="*/ 44440 w 1161725"/>
              <a:gd name="connsiteY13" fmla="*/ 473575 h 4172385"/>
              <a:gd name="connsiteX14" fmla="*/ 473575 w 1161725"/>
              <a:gd name="connsiteY14" fmla="*/ 44440 h 4172385"/>
              <a:gd name="connsiteX15" fmla="*/ 580863 w 1161725"/>
              <a:gd name="connsiteY15" fmla="*/ 0 h 4172385"/>
            </a:gdLst>
            <a:ahLst/>
            <a:cxnLst/>
            <a:rect l="l" t="t" r="r" b="b"/>
            <a:pathLst>
              <a:path w="1161725" h="4172385">
                <a:moveTo>
                  <a:pt x="580863" y="0"/>
                </a:moveTo>
                <a:cubicBezTo>
                  <a:pt x="619693" y="0"/>
                  <a:pt x="658523" y="14813"/>
                  <a:pt x="688150" y="44440"/>
                </a:cubicBezTo>
                <a:lnTo>
                  <a:pt x="1117285" y="473575"/>
                </a:lnTo>
                <a:cubicBezTo>
                  <a:pt x="1176539" y="532829"/>
                  <a:pt x="1176539" y="628896"/>
                  <a:pt x="1117285" y="688150"/>
                </a:cubicBezTo>
                <a:lnTo>
                  <a:pt x="688150" y="1117285"/>
                </a:lnTo>
                <a:lnTo>
                  <a:pt x="642620" y="1147519"/>
                </a:lnTo>
                <a:lnTo>
                  <a:pt x="642619" y="4110628"/>
                </a:lnTo>
                <a:cubicBezTo>
                  <a:pt x="642619" y="4144735"/>
                  <a:pt x="614969" y="4172385"/>
                  <a:pt x="580862" y="4172385"/>
                </a:cubicBezTo>
                <a:lnTo>
                  <a:pt x="580863" y="4172384"/>
                </a:lnTo>
                <a:cubicBezTo>
                  <a:pt x="546756" y="4172384"/>
                  <a:pt x="519106" y="4144734"/>
                  <a:pt x="519106" y="4110627"/>
                </a:cubicBezTo>
                <a:lnTo>
                  <a:pt x="519106" y="1147520"/>
                </a:lnTo>
                <a:lnTo>
                  <a:pt x="473575" y="1117285"/>
                </a:lnTo>
                <a:lnTo>
                  <a:pt x="44440" y="688150"/>
                </a:lnTo>
                <a:cubicBezTo>
                  <a:pt x="-14814" y="628896"/>
                  <a:pt x="-14814" y="532829"/>
                  <a:pt x="44440" y="473575"/>
                </a:cubicBezTo>
                <a:lnTo>
                  <a:pt x="473575" y="44440"/>
                </a:lnTo>
                <a:cubicBezTo>
                  <a:pt x="503202" y="14813"/>
                  <a:pt x="542033" y="0"/>
                  <a:pt x="580863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7030023" y="2034776"/>
            <a:ext cx="3730742" cy="9270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31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紧跟互联网行业趋势，培养Java网络开发人才，满足企业对全栈工程师需求。
项目实践锻炼学生解决实际问题能力，助力就业与职业发展。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7030025" y="1376556"/>
            <a:ext cx="3730742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培养目标与市场需求对接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2700000">
            <a:off x="6661773" y="1943209"/>
            <a:ext cx="206354" cy="20635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962991" y="3387630"/>
            <a:ext cx="3489295" cy="1680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本课程是计算机专业核心实践课，衔接理论与应用，为后续高阶课程打基础。
通过项目实践，学生可将Java语言与网络技术深度融合，提升综合能力。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62992" y="2729410"/>
            <a:ext cx="3489295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课程在专业体系中的地位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2700000">
            <a:off x="4597841" y="3217690"/>
            <a:ext cx="206354" cy="20635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128824" y="3180012"/>
            <a:ext cx="291103" cy="281711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069351" y="1914427"/>
            <a:ext cx="291103" cy="263918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>
            <a:off x="6522278" y="3038179"/>
            <a:ext cx="1161725" cy="3414739"/>
          </a:xfrm>
          <a:custGeom>
            <a:avLst/>
            <a:gdLst>
              <a:gd name="connsiteX0" fmla="*/ 580863 w 1161725"/>
              <a:gd name="connsiteY0" fmla="*/ 0 h 3414739"/>
              <a:gd name="connsiteX1" fmla="*/ 688150 w 1161725"/>
              <a:gd name="connsiteY1" fmla="*/ 44440 h 3414739"/>
              <a:gd name="connsiteX2" fmla="*/ 1117285 w 1161725"/>
              <a:gd name="connsiteY2" fmla="*/ 473575 h 3414739"/>
              <a:gd name="connsiteX3" fmla="*/ 1117285 w 1161725"/>
              <a:gd name="connsiteY3" fmla="*/ 688150 h 3414739"/>
              <a:gd name="connsiteX4" fmla="*/ 688150 w 1161725"/>
              <a:gd name="connsiteY4" fmla="*/ 1117285 h 3414739"/>
              <a:gd name="connsiteX5" fmla="*/ 640301 w 1161725"/>
              <a:gd name="connsiteY5" fmla="*/ 1149059 h 3414739"/>
              <a:gd name="connsiteX6" fmla="*/ 640300 w 1161725"/>
              <a:gd name="connsiteY6" fmla="*/ 3355301 h 3414739"/>
              <a:gd name="connsiteX7" fmla="*/ 580862 w 1161725"/>
              <a:gd name="connsiteY7" fmla="*/ 3414739 h 3414739"/>
              <a:gd name="connsiteX8" fmla="*/ 580863 w 1161725"/>
              <a:gd name="connsiteY8" fmla="*/ 3414738 h 3414739"/>
              <a:gd name="connsiteX9" fmla="*/ 521425 w 1161725"/>
              <a:gd name="connsiteY9" fmla="*/ 3355300 h 3414739"/>
              <a:gd name="connsiteX10" fmla="*/ 521425 w 1161725"/>
              <a:gd name="connsiteY10" fmla="*/ 1149060 h 3414739"/>
              <a:gd name="connsiteX11" fmla="*/ 473575 w 1161725"/>
              <a:gd name="connsiteY11" fmla="*/ 1117285 h 3414739"/>
              <a:gd name="connsiteX12" fmla="*/ 44440 w 1161725"/>
              <a:gd name="connsiteY12" fmla="*/ 688150 h 3414739"/>
              <a:gd name="connsiteX13" fmla="*/ 44440 w 1161725"/>
              <a:gd name="connsiteY13" fmla="*/ 473575 h 3414739"/>
              <a:gd name="connsiteX14" fmla="*/ 473575 w 1161725"/>
              <a:gd name="connsiteY14" fmla="*/ 44440 h 3414739"/>
              <a:gd name="connsiteX15" fmla="*/ 580863 w 1161725"/>
              <a:gd name="connsiteY15" fmla="*/ 0 h 3414739"/>
            </a:gdLst>
            <a:ahLst/>
            <a:cxnLst/>
            <a:rect l="l" t="t" r="r" b="b"/>
            <a:pathLst>
              <a:path w="1161725" h="3414739">
                <a:moveTo>
                  <a:pt x="580863" y="0"/>
                </a:moveTo>
                <a:cubicBezTo>
                  <a:pt x="619693" y="0"/>
                  <a:pt x="658523" y="14813"/>
                  <a:pt x="688150" y="44440"/>
                </a:cubicBezTo>
                <a:lnTo>
                  <a:pt x="1117285" y="473575"/>
                </a:lnTo>
                <a:cubicBezTo>
                  <a:pt x="1176539" y="532829"/>
                  <a:pt x="1176539" y="628896"/>
                  <a:pt x="1117285" y="688150"/>
                </a:cubicBezTo>
                <a:lnTo>
                  <a:pt x="688150" y="1117285"/>
                </a:lnTo>
                <a:lnTo>
                  <a:pt x="640301" y="1149059"/>
                </a:lnTo>
                <a:lnTo>
                  <a:pt x="640300" y="3355301"/>
                </a:lnTo>
                <a:cubicBezTo>
                  <a:pt x="640300" y="3388128"/>
                  <a:pt x="613689" y="3414739"/>
                  <a:pt x="580862" y="3414739"/>
                </a:cubicBezTo>
                <a:lnTo>
                  <a:pt x="580863" y="3414738"/>
                </a:lnTo>
                <a:cubicBezTo>
                  <a:pt x="548036" y="3414738"/>
                  <a:pt x="521425" y="3388127"/>
                  <a:pt x="521425" y="3355300"/>
                </a:cubicBezTo>
                <a:lnTo>
                  <a:pt x="521425" y="1149060"/>
                </a:lnTo>
                <a:lnTo>
                  <a:pt x="473575" y="1117285"/>
                </a:lnTo>
                <a:lnTo>
                  <a:pt x="44440" y="688150"/>
                </a:lnTo>
                <a:cubicBezTo>
                  <a:pt x="-14814" y="628896"/>
                  <a:pt x="-14814" y="532829"/>
                  <a:pt x="44440" y="473575"/>
                </a:cubicBezTo>
                <a:lnTo>
                  <a:pt x="473575" y="44440"/>
                </a:lnTo>
                <a:cubicBezTo>
                  <a:pt x="503202" y="14813"/>
                  <a:pt x="542033" y="0"/>
                  <a:pt x="580863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7925231" y="3685804"/>
            <a:ext cx="3489295" cy="168075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结合网络与Java，项目驱动教学，激发学生学习兴趣与创造力。
引入前沿技术如多线程、图形界面，拓展学生技术视野。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925230" y="3027584"/>
            <a:ext cx="3489295" cy="55154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课程特色与创新点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rot="18900000" flipH="1">
            <a:off x="7573322" y="3515864"/>
            <a:ext cx="206354" cy="206354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flipH="1">
            <a:off x="6957590" y="3498650"/>
            <a:ext cx="291103" cy="240783"/>
          </a:xfrm>
          <a:custGeom>
            <a:avLst/>
            <a:gdLst>
              <a:gd name="connsiteX0" fmla="*/ 153878 w 870468"/>
              <a:gd name="connsiteY0" fmla="*/ 353026 h 720000"/>
              <a:gd name="connsiteX1" fmla="*/ 449972 w 870468"/>
              <a:gd name="connsiteY1" fmla="*/ 353026 h 720000"/>
              <a:gd name="connsiteX2" fmla="*/ 489985 w 870468"/>
              <a:gd name="connsiteY2" fmla="*/ 393039 h 720000"/>
              <a:gd name="connsiteX3" fmla="*/ 449972 w 870468"/>
              <a:gd name="connsiteY3" fmla="*/ 433051 h 720000"/>
              <a:gd name="connsiteX4" fmla="*/ 153878 w 870468"/>
              <a:gd name="connsiteY4" fmla="*/ 433051 h 720000"/>
              <a:gd name="connsiteX5" fmla="*/ 113865 w 870468"/>
              <a:gd name="connsiteY5" fmla="*/ 393039 h 720000"/>
              <a:gd name="connsiteX6" fmla="*/ 153878 w 870468"/>
              <a:gd name="connsiteY6" fmla="*/ 353026 h 720000"/>
              <a:gd name="connsiteX7" fmla="*/ 68708 w 870468"/>
              <a:gd name="connsiteY7" fmla="*/ 275858 h 720000"/>
              <a:gd name="connsiteX8" fmla="*/ 68708 w 870468"/>
              <a:gd name="connsiteY8" fmla="*/ 603735 h 720000"/>
              <a:gd name="connsiteX9" fmla="*/ 116266 w 870468"/>
              <a:gd name="connsiteY9" fmla="*/ 651293 h 720000"/>
              <a:gd name="connsiteX10" fmla="*/ 598821 w 870468"/>
              <a:gd name="connsiteY10" fmla="*/ 651293 h 720000"/>
              <a:gd name="connsiteX11" fmla="*/ 754317 w 870468"/>
              <a:gd name="connsiteY11" fmla="*/ 651293 h 720000"/>
              <a:gd name="connsiteX12" fmla="*/ 801875 w 870468"/>
              <a:gd name="connsiteY12" fmla="*/ 603735 h 720000"/>
              <a:gd name="connsiteX13" fmla="*/ 801875 w 870468"/>
              <a:gd name="connsiteY13" fmla="*/ 275858 h 720000"/>
              <a:gd name="connsiteX14" fmla="*/ 598821 w 870468"/>
              <a:gd name="connsiteY14" fmla="*/ 275858 h 720000"/>
              <a:gd name="connsiteX15" fmla="*/ 116266 w 870468"/>
              <a:gd name="connsiteY15" fmla="*/ 68593 h 720000"/>
              <a:gd name="connsiteX16" fmla="*/ 68708 w 870468"/>
              <a:gd name="connsiteY16" fmla="*/ 116151 h 720000"/>
              <a:gd name="connsiteX17" fmla="*/ 68708 w 870468"/>
              <a:gd name="connsiteY17" fmla="*/ 207265 h 720000"/>
              <a:gd name="connsiteX18" fmla="*/ 598821 w 870468"/>
              <a:gd name="connsiteY18" fmla="*/ 207265 h 720000"/>
              <a:gd name="connsiteX19" fmla="*/ 801875 w 870468"/>
              <a:gd name="connsiteY19" fmla="*/ 207265 h 720000"/>
              <a:gd name="connsiteX20" fmla="*/ 801875 w 870468"/>
              <a:gd name="connsiteY20" fmla="*/ 116151 h 720000"/>
              <a:gd name="connsiteX21" fmla="*/ 754317 w 870468"/>
              <a:gd name="connsiteY21" fmla="*/ 68593 h 720000"/>
              <a:gd name="connsiteX22" fmla="*/ 598821 w 870468"/>
              <a:gd name="connsiteY22" fmla="*/ 68593 h 720000"/>
              <a:gd name="connsiteX23" fmla="*/ 116266 w 870468"/>
              <a:gd name="connsiteY23" fmla="*/ 0 h 720000"/>
              <a:gd name="connsiteX24" fmla="*/ 598821 w 870468"/>
              <a:gd name="connsiteY24" fmla="*/ 0 h 720000"/>
              <a:gd name="connsiteX25" fmla="*/ 754317 w 870468"/>
              <a:gd name="connsiteY25" fmla="*/ 0 h 720000"/>
              <a:gd name="connsiteX26" fmla="*/ 870468 w 870468"/>
              <a:gd name="connsiteY26" fmla="*/ 116151 h 720000"/>
              <a:gd name="connsiteX27" fmla="*/ 870468 w 870468"/>
              <a:gd name="connsiteY27" fmla="*/ 241562 h 720000"/>
              <a:gd name="connsiteX28" fmla="*/ 870468 w 870468"/>
              <a:gd name="connsiteY28" fmla="*/ 603735 h 720000"/>
              <a:gd name="connsiteX29" fmla="*/ 754317 w 870468"/>
              <a:gd name="connsiteY29" fmla="*/ 720000 h 720000"/>
              <a:gd name="connsiteX30" fmla="*/ 598821 w 870468"/>
              <a:gd name="connsiteY30" fmla="*/ 720000 h 720000"/>
              <a:gd name="connsiteX31" fmla="*/ 116266 w 870468"/>
              <a:gd name="connsiteY31" fmla="*/ 720000 h 720000"/>
              <a:gd name="connsiteX32" fmla="*/ 115 w 870468"/>
              <a:gd name="connsiteY32" fmla="*/ 603849 h 720000"/>
              <a:gd name="connsiteX33" fmla="*/ 115 w 870468"/>
              <a:gd name="connsiteY33" fmla="*/ 241841 h 720000"/>
              <a:gd name="connsiteX34" fmla="*/ 0 w 870468"/>
              <a:gd name="connsiteY34" fmla="*/ 241562 h 720000"/>
              <a:gd name="connsiteX35" fmla="*/ 115 w 870468"/>
              <a:gd name="connsiteY35" fmla="*/ 241284 h 720000"/>
              <a:gd name="connsiteX36" fmla="*/ 115 w 870468"/>
              <a:gd name="connsiteY36" fmla="*/ 116151 h 720000"/>
              <a:gd name="connsiteX37" fmla="*/ 116266 w 870468"/>
              <a:gd name="connsiteY37" fmla="*/ 0 h 720000"/>
            </a:gdLst>
            <a:ahLst/>
            <a:cxnLst/>
            <a:rect l="l" t="t" r="r" b="b"/>
            <a:pathLst>
              <a:path w="870468" h="720000">
                <a:moveTo>
                  <a:pt x="153878" y="353026"/>
                </a:moveTo>
                <a:lnTo>
                  <a:pt x="449972" y="353026"/>
                </a:lnTo>
                <a:cubicBezTo>
                  <a:pt x="472036" y="353026"/>
                  <a:pt x="489985" y="370975"/>
                  <a:pt x="489985" y="393039"/>
                </a:cubicBezTo>
                <a:cubicBezTo>
                  <a:pt x="489985" y="415103"/>
                  <a:pt x="472150" y="433051"/>
                  <a:pt x="449972" y="433051"/>
                </a:cubicBezTo>
                <a:lnTo>
                  <a:pt x="153878" y="433051"/>
                </a:lnTo>
                <a:cubicBezTo>
                  <a:pt x="131814" y="433051"/>
                  <a:pt x="113865" y="415103"/>
                  <a:pt x="113865" y="393039"/>
                </a:cubicBezTo>
                <a:cubicBezTo>
                  <a:pt x="113865" y="370975"/>
                  <a:pt x="131814" y="353026"/>
                  <a:pt x="153878" y="353026"/>
                </a:cubicBezTo>
                <a:close/>
                <a:moveTo>
                  <a:pt x="68708" y="275858"/>
                </a:moveTo>
                <a:lnTo>
                  <a:pt x="68708" y="603735"/>
                </a:lnTo>
                <a:cubicBezTo>
                  <a:pt x="68708" y="630029"/>
                  <a:pt x="90087" y="651293"/>
                  <a:pt x="116266" y="651293"/>
                </a:cubicBezTo>
                <a:lnTo>
                  <a:pt x="598821" y="651293"/>
                </a:lnTo>
                <a:lnTo>
                  <a:pt x="754317" y="651293"/>
                </a:lnTo>
                <a:cubicBezTo>
                  <a:pt x="780611" y="651293"/>
                  <a:pt x="801875" y="629915"/>
                  <a:pt x="801875" y="603735"/>
                </a:cubicBezTo>
                <a:lnTo>
                  <a:pt x="801875" y="275858"/>
                </a:lnTo>
                <a:lnTo>
                  <a:pt x="598821" y="275858"/>
                </a:lnTo>
                <a:close/>
                <a:moveTo>
                  <a:pt x="116266" y="68593"/>
                </a:moveTo>
                <a:cubicBezTo>
                  <a:pt x="89972" y="68593"/>
                  <a:pt x="68708" y="89972"/>
                  <a:pt x="68708" y="116151"/>
                </a:cubicBezTo>
                <a:lnTo>
                  <a:pt x="68708" y="207265"/>
                </a:lnTo>
                <a:lnTo>
                  <a:pt x="598821" y="207265"/>
                </a:lnTo>
                <a:lnTo>
                  <a:pt x="801875" y="207265"/>
                </a:lnTo>
                <a:lnTo>
                  <a:pt x="801875" y="116151"/>
                </a:lnTo>
                <a:cubicBezTo>
                  <a:pt x="801875" y="89857"/>
                  <a:pt x="780497" y="68593"/>
                  <a:pt x="754317" y="68593"/>
                </a:cubicBezTo>
                <a:lnTo>
                  <a:pt x="598821" y="68593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1"/>
                </a:cubicBezTo>
                <a:lnTo>
                  <a:pt x="870468" y="241562"/>
                </a:lnTo>
                <a:lnTo>
                  <a:pt x="870468" y="603735"/>
                </a:lnTo>
                <a:cubicBezTo>
                  <a:pt x="870468" y="667869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69"/>
                  <a:pt x="115" y="603849"/>
                </a:cubicBezTo>
                <a:lnTo>
                  <a:pt x="115" y="241841"/>
                </a:lnTo>
                <a:lnTo>
                  <a:pt x="0" y="241562"/>
                </a:lnTo>
                <a:lnTo>
                  <a:pt x="115" y="241284"/>
                </a:lnTo>
                <a:lnTo>
                  <a:pt x="115" y="116151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课程定位与价值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课程目标与毕业要求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02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13684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1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043999" y="3361898"/>
            <a:ext cx="2480987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2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通过项目设计，学生学会分析复杂工程问题，提出解决方案。
以JavaSocket聊天室为例，学生需设计系统架构，实现功能模块。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043999" y="2902235"/>
            <a:ext cx="24809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GA2-3：设计能力培养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64910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2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7118950" y="2426717"/>
            <a:ext cx="347890" cy="347890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895225" y="3361898"/>
            <a:ext cx="2572375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27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在项目开发中，引导学生考虑系统性能优化与资源合理利用。
如JavaMail邮件客户端开发，注重邮件收发效率与存储优化。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895225" y="2902235"/>
            <a:ext cx="25698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GA3-4：可持续发展意识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21587" y="2209103"/>
            <a:ext cx="2996881" cy="2996881"/>
          </a:xfrm>
          <a:prstGeom prst="arc">
            <a:avLst>
              <a:gd name="adj1" fmla="val 3456335"/>
              <a:gd name="adj2" fmla="val 18870257"/>
            </a:avLst>
          </a:prstGeom>
          <a:noFill/>
          <a:ln w="76200" cap="rnd">
            <a:gradFill>
              <a:gsLst>
                <a:gs pos="18000">
                  <a:schemeClr val="accent1"/>
                </a:gs>
                <a:gs pos="100000">
                  <a:schemeClr val="accent1">
                    <a:lumMod val="5000"/>
                    <a:lumOff val="95000"/>
                    <a:alpha val="0"/>
                  </a:schemeClr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751902" y="3361898"/>
            <a:ext cx="2480987" cy="12503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项目实践以小组形式开展，锻炼学生团队协作与沟通能力。
通过分工合作，完成项目任务，提升团队整体效能。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751902" y="2902235"/>
            <a:ext cx="2480987" cy="46380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GA4-4：团队协作与沟通</a:t>
            </a:r>
            <a:endParaRPr kumimoji="1" lang="zh-CN" altLang="en-US"/>
          </a:p>
        </p:txBody>
      </p:sp>
      <p:grpSp>
        <p:nvGrpSpPr>
          <p:cNvPr id="14" name="组合 13"/>
          <p:cNvGrpSpPr/>
          <p:nvPr/>
        </p:nvGrpSpPr>
        <p:grpSpPr>
          <a:xfrm>
            <a:off x="2931174" y="2208649"/>
            <a:ext cx="773939" cy="826400"/>
            <a:chOff x="2931174" y="2208649"/>
            <a:chExt cx="773939" cy="826400"/>
          </a:xfrm>
        </p:grpSpPr>
        <p:sp>
          <p:nvSpPr>
            <p:cNvPr id="15" name="标题 1"/>
            <p:cNvSpPr txBox="1"/>
            <p:nvPr/>
          </p:nvSpPr>
          <p:spPr>
            <a:xfrm>
              <a:off x="2931174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2990614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 panose="00020600040101010101" charset="-122"/>
                  <a:ea typeface="OPPOSans H" panose="00020600040101010101" charset="-122"/>
                  <a:cs typeface="OPPOSans H" panose="00020600040101010101" charset="-122"/>
                </a:rPr>
                <a:t>01</a:t>
              </a:r>
              <a:endParaRPr kumimoji="1"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6776413" y="2208649"/>
            <a:ext cx="773939" cy="826400"/>
            <a:chOff x="6776413" y="2208649"/>
            <a:chExt cx="773939" cy="826400"/>
          </a:xfrm>
        </p:grpSpPr>
        <p:sp>
          <p:nvSpPr>
            <p:cNvPr id="18" name="标题 1"/>
            <p:cNvSpPr txBox="1"/>
            <p:nvPr/>
          </p:nvSpPr>
          <p:spPr>
            <a:xfrm>
              <a:off x="6776413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2"/>
                </a:gs>
                <a:gs pos="100000">
                  <a:schemeClr val="accent2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6835853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 panose="00020600040101010101" charset="-122"/>
                  <a:ea typeface="OPPOSans H" panose="00020600040101010101" charset="-122"/>
                  <a:cs typeface="OPPOSans H" panose="00020600040101010101" charset="-122"/>
                </a:rPr>
                <a:t>02</a:t>
              </a:r>
              <a:endParaRPr kumimoji="1" lang="zh-CN" altLang="en-US"/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10700604" y="2208649"/>
            <a:ext cx="773939" cy="826400"/>
            <a:chOff x="10700604" y="2208649"/>
            <a:chExt cx="773939" cy="826400"/>
          </a:xfrm>
        </p:grpSpPr>
        <p:sp>
          <p:nvSpPr>
            <p:cNvPr id="21" name="标题 1"/>
            <p:cNvSpPr txBox="1"/>
            <p:nvPr/>
          </p:nvSpPr>
          <p:spPr>
            <a:xfrm>
              <a:off x="10700604" y="2230967"/>
              <a:ext cx="773939" cy="773940"/>
            </a:xfrm>
            <a:prstGeom prst="ellipse">
              <a:avLst/>
            </a:prstGeom>
            <a:gradFill>
              <a:gsLst>
                <a:gs pos="0">
                  <a:schemeClr val="accent1"/>
                </a:gs>
                <a:gs pos="100000">
                  <a:schemeClr val="accent1">
                    <a:lumMod val="60000"/>
                    <a:lumOff val="40000"/>
                  </a:schemeClr>
                </a:gs>
              </a:gsLst>
              <a:lin ang="5400000" scaled="0"/>
            </a:gradFill>
            <a:ln w="635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2" name="标题 1"/>
            <p:cNvSpPr txBox="1"/>
            <p:nvPr/>
          </p:nvSpPr>
          <p:spPr>
            <a:xfrm>
              <a:off x="10760044" y="2208649"/>
              <a:ext cx="670485" cy="826400"/>
            </a:xfrm>
            <a:prstGeom prst="actionButtonBlank">
              <a:avLst/>
            </a:prstGeom>
            <a:noFill/>
            <a:ln w="38100" cap="flat">
              <a:noFill/>
              <a:miter/>
            </a:ln>
            <a:effectLst/>
          </p:spPr>
          <p:txBody>
            <a:bodyPr vert="horz" wrap="square" lIns="0" tIns="0" rIns="0" bIns="0" rtlCol="0" anchor="ctr"/>
            <a:lstStyle/>
            <a:p>
              <a:pPr algn="ctr">
                <a:lnSpc>
                  <a:spcPct val="110000"/>
                </a:lnSpc>
              </a:pPr>
              <a:r>
                <a:rPr kumimoji="1" lang="en-US" altLang="zh-CN" sz="3200">
                  <a:ln w="12700">
                    <a:noFill/>
                  </a:ln>
                  <a:solidFill>
                    <a:srgbClr val="FFFFFF">
                      <a:alpha val="100000"/>
                    </a:srgbClr>
                  </a:solidFill>
                  <a:latin typeface="OPPOSans H" panose="00020600040101010101" charset="-122"/>
                  <a:ea typeface="OPPOSans H" panose="00020600040101010101" charset="-122"/>
                  <a:cs typeface="OPPOSans H" panose="00020600040101010101" charset="-122"/>
                </a:rPr>
                <a:t>03</a:t>
              </a:r>
              <a:endParaRPr kumimoji="1" lang="zh-CN" altLang="en-US"/>
            </a:p>
          </p:txBody>
        </p:sp>
      </p:grpSp>
      <p:sp>
        <p:nvSpPr>
          <p:cNvPr id="23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毕业要求对应关系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4591031" y="1656873"/>
            <a:ext cx="1498619" cy="1733898"/>
          </a:xfrm>
          <a:custGeom>
            <a:avLst/>
            <a:gdLst>
              <a:gd name="connsiteX0" fmla="*/ 886408 w 1498619"/>
              <a:gd name="connsiteY0" fmla="*/ 0 h 1733898"/>
              <a:gd name="connsiteX1" fmla="*/ 1382007 w 1498619"/>
              <a:gd name="connsiteY1" fmla="*/ 151384 h 1733898"/>
              <a:gd name="connsiteX2" fmla="*/ 1498619 w 1498619"/>
              <a:gd name="connsiteY2" fmla="*/ 247598 h 1733898"/>
              <a:gd name="connsiteX3" fmla="*/ 1484044 w 1498619"/>
              <a:gd name="connsiteY3" fmla="*/ 259623 h 1733898"/>
              <a:gd name="connsiteX4" fmla="*/ 1224421 w 1498619"/>
              <a:gd name="connsiteY4" fmla="*/ 886408 h 1733898"/>
              <a:gd name="connsiteX5" fmla="*/ 1228997 w 1498619"/>
              <a:gd name="connsiteY5" fmla="*/ 977038 h 1733898"/>
              <a:gd name="connsiteX6" fmla="*/ 1238658 w 1498619"/>
              <a:gd name="connsiteY6" fmla="*/ 1040335 h 1733898"/>
              <a:gd name="connsiteX7" fmla="*/ 1235027 w 1498619"/>
              <a:gd name="connsiteY7" fmla="*/ 1041268 h 1733898"/>
              <a:gd name="connsiteX8" fmla="*/ 630219 w 1498619"/>
              <a:gd name="connsiteY8" fmla="*/ 1709183 h 1733898"/>
              <a:gd name="connsiteX9" fmla="*/ 626447 w 1498619"/>
              <a:gd name="connsiteY9" fmla="*/ 1733898 h 1733898"/>
              <a:gd name="connsiteX10" fmla="*/ 622817 w 1498619"/>
              <a:gd name="connsiteY10" fmla="*/ 1732965 h 1733898"/>
              <a:gd name="connsiteX11" fmla="*/ 0 w 1498619"/>
              <a:gd name="connsiteY11" fmla="*/ 886408 h 1733898"/>
              <a:gd name="connsiteX12" fmla="*/ 886408 w 1498619"/>
              <a:gd name="connsiteY12" fmla="*/ 0 h 1733898"/>
            </a:gdLst>
            <a:ahLst/>
            <a:cxnLst/>
            <a:rect l="l" t="t" r="r" b="b"/>
            <a:pathLst>
              <a:path w="1498619" h="1733898">
                <a:moveTo>
                  <a:pt x="886408" y="0"/>
                </a:moveTo>
                <a:cubicBezTo>
                  <a:pt x="1069989" y="0"/>
                  <a:pt x="1240536" y="55808"/>
                  <a:pt x="1382007" y="151384"/>
                </a:cubicBezTo>
                <a:lnTo>
                  <a:pt x="1498619" y="247598"/>
                </a:lnTo>
                <a:lnTo>
                  <a:pt x="1484044" y="259623"/>
                </a:lnTo>
                <a:cubicBezTo>
                  <a:pt x="1323636" y="420031"/>
                  <a:pt x="1224421" y="641633"/>
                  <a:pt x="1224421" y="886408"/>
                </a:cubicBezTo>
                <a:cubicBezTo>
                  <a:pt x="1224421" y="917005"/>
                  <a:pt x="1225971" y="947240"/>
                  <a:pt x="1228997" y="977038"/>
                </a:cubicBezTo>
                <a:lnTo>
                  <a:pt x="1238658" y="1040335"/>
                </a:lnTo>
                <a:lnTo>
                  <a:pt x="1235027" y="1041268"/>
                </a:lnTo>
                <a:cubicBezTo>
                  <a:pt x="929710" y="1136232"/>
                  <a:pt x="695161" y="1391816"/>
                  <a:pt x="630219" y="1709183"/>
                </a:cubicBezTo>
                <a:lnTo>
                  <a:pt x="626447" y="1733898"/>
                </a:lnTo>
                <a:lnTo>
                  <a:pt x="622817" y="1732965"/>
                </a:lnTo>
                <a:cubicBezTo>
                  <a:pt x="261988" y="1620736"/>
                  <a:pt x="0" y="1284168"/>
                  <a:pt x="0" y="886408"/>
                </a:cubicBezTo>
                <a:cubicBezTo>
                  <a:pt x="0" y="396858"/>
                  <a:pt x="396858" y="0"/>
                  <a:pt x="886408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089650" y="1656873"/>
            <a:ext cx="1498618" cy="1733899"/>
          </a:xfrm>
          <a:custGeom>
            <a:avLst/>
            <a:gdLst>
              <a:gd name="connsiteX0" fmla="*/ 612210 w 1498618"/>
              <a:gd name="connsiteY0" fmla="*/ 0 h 1733899"/>
              <a:gd name="connsiteX1" fmla="*/ 1498618 w 1498618"/>
              <a:gd name="connsiteY1" fmla="*/ 886408 h 1733899"/>
              <a:gd name="connsiteX2" fmla="*/ 875801 w 1498618"/>
              <a:gd name="connsiteY2" fmla="*/ 1732965 h 1733899"/>
              <a:gd name="connsiteX3" fmla="*/ 872171 w 1498618"/>
              <a:gd name="connsiteY3" fmla="*/ 1733899 h 1733899"/>
              <a:gd name="connsiteX4" fmla="*/ 868398 w 1498618"/>
              <a:gd name="connsiteY4" fmla="*/ 1709183 h 1733899"/>
              <a:gd name="connsiteX5" fmla="*/ 263590 w 1498618"/>
              <a:gd name="connsiteY5" fmla="*/ 1041268 h 1733899"/>
              <a:gd name="connsiteX6" fmla="*/ 259960 w 1498618"/>
              <a:gd name="connsiteY6" fmla="*/ 1040335 h 1733899"/>
              <a:gd name="connsiteX7" fmla="*/ 269621 w 1498618"/>
              <a:gd name="connsiteY7" fmla="*/ 977038 h 1733899"/>
              <a:gd name="connsiteX8" fmla="*/ 274197 w 1498618"/>
              <a:gd name="connsiteY8" fmla="*/ 886408 h 1733899"/>
              <a:gd name="connsiteX9" fmla="*/ 14574 w 1498618"/>
              <a:gd name="connsiteY9" fmla="*/ 259623 h 1733899"/>
              <a:gd name="connsiteX10" fmla="*/ 0 w 1498618"/>
              <a:gd name="connsiteY10" fmla="*/ 247598 h 1733899"/>
              <a:gd name="connsiteX11" fmla="*/ 116611 w 1498618"/>
              <a:gd name="connsiteY11" fmla="*/ 151384 h 1733899"/>
              <a:gd name="connsiteX12" fmla="*/ 612210 w 1498618"/>
              <a:gd name="connsiteY12" fmla="*/ 0 h 1733899"/>
            </a:gdLst>
            <a:ahLst/>
            <a:cxnLst/>
            <a:rect l="l" t="t" r="r" b="b"/>
            <a:pathLst>
              <a:path w="1498618" h="1733899">
                <a:moveTo>
                  <a:pt x="612210" y="0"/>
                </a:moveTo>
                <a:cubicBezTo>
                  <a:pt x="1101760" y="0"/>
                  <a:pt x="1498618" y="396858"/>
                  <a:pt x="1498618" y="886408"/>
                </a:cubicBezTo>
                <a:cubicBezTo>
                  <a:pt x="1498618" y="1284168"/>
                  <a:pt x="1236630" y="1620736"/>
                  <a:pt x="875801" y="1732965"/>
                </a:cubicBezTo>
                <a:lnTo>
                  <a:pt x="872171" y="1733899"/>
                </a:lnTo>
                <a:lnTo>
                  <a:pt x="868398" y="1709183"/>
                </a:lnTo>
                <a:cubicBezTo>
                  <a:pt x="803456" y="1391816"/>
                  <a:pt x="568907" y="1136232"/>
                  <a:pt x="263590" y="1041268"/>
                </a:cubicBezTo>
                <a:lnTo>
                  <a:pt x="259960" y="1040335"/>
                </a:lnTo>
                <a:lnTo>
                  <a:pt x="269621" y="977038"/>
                </a:lnTo>
                <a:cubicBezTo>
                  <a:pt x="272647" y="947240"/>
                  <a:pt x="274197" y="917005"/>
                  <a:pt x="274197" y="886408"/>
                </a:cubicBezTo>
                <a:cubicBezTo>
                  <a:pt x="274197" y="641633"/>
                  <a:pt x="174983" y="420031"/>
                  <a:pt x="14574" y="259623"/>
                </a:cubicBezTo>
                <a:lnTo>
                  <a:pt x="0" y="247598"/>
                </a:lnTo>
                <a:lnTo>
                  <a:pt x="116611" y="151384"/>
                </a:lnTo>
                <a:cubicBezTo>
                  <a:pt x="258083" y="55808"/>
                  <a:pt x="428629" y="0"/>
                  <a:pt x="612210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5203240" y="3182091"/>
            <a:ext cx="1772816" cy="1249015"/>
          </a:xfrm>
          <a:custGeom>
            <a:avLst/>
            <a:gdLst>
              <a:gd name="connsiteX0" fmla="*/ 886409 w 1772816"/>
              <a:gd name="connsiteY0" fmla="*/ 0 h 1249015"/>
              <a:gd name="connsiteX1" fmla="*/ 1003020 w 1772816"/>
              <a:gd name="connsiteY1" fmla="*/ 96214 h 1249015"/>
              <a:gd name="connsiteX2" fmla="*/ 1498619 w 1772816"/>
              <a:gd name="connsiteY2" fmla="*/ 247598 h 1249015"/>
              <a:gd name="connsiteX3" fmla="*/ 1677261 w 1772816"/>
              <a:gd name="connsiteY3" fmla="*/ 229589 h 1249015"/>
              <a:gd name="connsiteX4" fmla="*/ 1758580 w 1772816"/>
              <a:gd name="connsiteY4" fmla="*/ 208681 h 1249015"/>
              <a:gd name="connsiteX5" fmla="*/ 1768240 w 1772816"/>
              <a:gd name="connsiteY5" fmla="*/ 271977 h 1249015"/>
              <a:gd name="connsiteX6" fmla="*/ 1772816 w 1772816"/>
              <a:gd name="connsiteY6" fmla="*/ 362607 h 1249015"/>
              <a:gd name="connsiteX7" fmla="*/ 886408 w 1772816"/>
              <a:gd name="connsiteY7" fmla="*/ 1249015 h 1249015"/>
              <a:gd name="connsiteX8" fmla="*/ 0 w 1772816"/>
              <a:gd name="connsiteY8" fmla="*/ 362607 h 1249015"/>
              <a:gd name="connsiteX9" fmla="*/ 4576 w 1772816"/>
              <a:gd name="connsiteY9" fmla="*/ 271977 h 1249015"/>
              <a:gd name="connsiteX10" fmla="*/ 14237 w 1772816"/>
              <a:gd name="connsiteY10" fmla="*/ 208680 h 1249015"/>
              <a:gd name="connsiteX11" fmla="*/ 95556 w 1772816"/>
              <a:gd name="connsiteY11" fmla="*/ 229589 h 1249015"/>
              <a:gd name="connsiteX12" fmla="*/ 274198 w 1772816"/>
              <a:gd name="connsiteY12" fmla="*/ 247598 h 1249015"/>
              <a:gd name="connsiteX13" fmla="*/ 769797 w 1772816"/>
              <a:gd name="connsiteY13" fmla="*/ 96214 h 1249015"/>
              <a:gd name="connsiteX14" fmla="*/ 886409 w 1772816"/>
              <a:gd name="connsiteY14" fmla="*/ 0 h 1249015"/>
            </a:gdLst>
            <a:ahLst/>
            <a:cxnLst/>
            <a:rect l="l" t="t" r="r" b="b"/>
            <a:pathLst>
              <a:path w="1772816" h="1249015">
                <a:moveTo>
                  <a:pt x="886409" y="0"/>
                </a:moveTo>
                <a:lnTo>
                  <a:pt x="1003020" y="96214"/>
                </a:lnTo>
                <a:cubicBezTo>
                  <a:pt x="1144492" y="191790"/>
                  <a:pt x="1315038" y="247598"/>
                  <a:pt x="1498619" y="247598"/>
                </a:cubicBezTo>
                <a:cubicBezTo>
                  <a:pt x="1559813" y="247598"/>
                  <a:pt x="1619558" y="241397"/>
                  <a:pt x="1677261" y="229589"/>
                </a:cubicBezTo>
                <a:lnTo>
                  <a:pt x="1758580" y="208681"/>
                </a:lnTo>
                <a:lnTo>
                  <a:pt x="1768240" y="271977"/>
                </a:lnTo>
                <a:cubicBezTo>
                  <a:pt x="1771266" y="301775"/>
                  <a:pt x="1772816" y="332010"/>
                  <a:pt x="1772816" y="362607"/>
                </a:cubicBezTo>
                <a:cubicBezTo>
                  <a:pt x="1772816" y="852157"/>
                  <a:pt x="1375958" y="1249015"/>
                  <a:pt x="886408" y="1249015"/>
                </a:cubicBezTo>
                <a:cubicBezTo>
                  <a:pt x="396858" y="1249015"/>
                  <a:pt x="0" y="852157"/>
                  <a:pt x="0" y="362607"/>
                </a:cubicBezTo>
                <a:cubicBezTo>
                  <a:pt x="0" y="332010"/>
                  <a:pt x="1550" y="301775"/>
                  <a:pt x="4576" y="271977"/>
                </a:cubicBezTo>
                <a:lnTo>
                  <a:pt x="14237" y="208680"/>
                </a:lnTo>
                <a:lnTo>
                  <a:pt x="95556" y="229589"/>
                </a:lnTo>
                <a:cubicBezTo>
                  <a:pt x="153259" y="241397"/>
                  <a:pt x="213004" y="247598"/>
                  <a:pt x="274198" y="247598"/>
                </a:cubicBezTo>
                <a:cubicBezTo>
                  <a:pt x="457779" y="247598"/>
                  <a:pt x="628326" y="191790"/>
                  <a:pt x="769797" y="96214"/>
                </a:cubicBezTo>
                <a:lnTo>
                  <a:pt x="886409" y="0"/>
                </a:ln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509319" y="5119078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学习JavaFX或Swing，开发友好图形界面，提升用户体验。
以JavaMail邮件客户端为例，设计美观、易用的邮件操作界面。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04806" y="4431106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图形界面开发技能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1054866" y="2164646"/>
            <a:ext cx="3165175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深入理解Socket、HTTP等协议，掌握其在Java中的实现与应用。
通过实践项目，学生能熟练使用协议进行网络通信开发。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050352" y="1476674"/>
            <a:ext cx="3165175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网络通信协议应用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7959258" y="2164646"/>
            <a:ext cx="2858744" cy="119764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掌握多线程技术，解决并发问题，提升系统性能。
在JavaSocket聊天室中，多线程处理客户端请求，保证通信流畅。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7954744" y="1476674"/>
            <a:ext cx="2858744" cy="579733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多线程编程实战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747133" y="2154579"/>
            <a:ext cx="457846" cy="457846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045088" y="2154579"/>
            <a:ext cx="400905" cy="457846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860725" y="3601102"/>
            <a:ext cx="457846" cy="443075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核心能力培养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1"/>
            <a:ext cx="12192000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658813" y="3031957"/>
            <a:ext cx="6247314" cy="1961147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实践项目介绍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375542">
            <a:off x="5597995" y="-204700"/>
            <a:ext cx="4602627" cy="7410347"/>
          </a:xfrm>
          <a:custGeom>
            <a:avLst/>
            <a:gdLst>
              <a:gd name="connsiteX0" fmla="*/ 2389864 w 4536359"/>
              <a:gd name="connsiteY0" fmla="*/ 142415 h 7303654"/>
              <a:gd name="connsiteX1" fmla="*/ 3682769 w 4536359"/>
              <a:gd name="connsiteY1" fmla="*/ 613 h 7303654"/>
              <a:gd name="connsiteX2" fmla="*/ 3689109 w 4536359"/>
              <a:gd name="connsiteY2" fmla="*/ 0 h 7303654"/>
              <a:gd name="connsiteX3" fmla="*/ 4536359 w 4536359"/>
              <a:gd name="connsiteY3" fmla="*/ 6806118 h 7303654"/>
              <a:gd name="connsiteX4" fmla="*/ 0 w 4536359"/>
              <a:gd name="connsiteY4" fmla="*/ 7303654 h 7303654"/>
              <a:gd name="connsiteX5" fmla="*/ 204674 w 4536359"/>
              <a:gd name="connsiteY5" fmla="*/ 7197074 h 7303654"/>
              <a:gd name="connsiteX6" fmla="*/ 2448525 w 4536359"/>
              <a:gd name="connsiteY6" fmla="*/ 240722 h 7303654"/>
            </a:gdLst>
            <a:ahLst/>
            <a:cxnLst/>
            <a:rect l="l" t="t" r="r" b="b"/>
            <a:pathLst>
              <a:path w="4536359" h="7303654">
                <a:moveTo>
                  <a:pt x="2389864" y="142415"/>
                </a:moveTo>
                <a:lnTo>
                  <a:pt x="3682769" y="613"/>
                </a:lnTo>
                <a:lnTo>
                  <a:pt x="3689109" y="0"/>
                </a:lnTo>
                <a:lnTo>
                  <a:pt x="4536359" y="6806118"/>
                </a:lnTo>
                <a:lnTo>
                  <a:pt x="0" y="7303654"/>
                </a:lnTo>
                <a:lnTo>
                  <a:pt x="204674" y="7197074"/>
                </a:lnTo>
                <a:cubicBezTo>
                  <a:pt x="2866583" y="5732015"/>
                  <a:pt x="3837660" y="2719384"/>
                  <a:pt x="2448525" y="240722"/>
                </a:cubicBez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440391">
            <a:off x="5763417" y="-396204"/>
            <a:ext cx="6992309" cy="7801846"/>
          </a:xfrm>
          <a:custGeom>
            <a:avLst/>
            <a:gdLst>
              <a:gd name="connsiteX0" fmla="*/ 2523601 w 6891634"/>
              <a:gd name="connsiteY0" fmla="*/ 449791 h 7689515"/>
              <a:gd name="connsiteX1" fmla="*/ 6015494 w 6891634"/>
              <a:gd name="connsiteY1" fmla="*/ 0 h 7689515"/>
              <a:gd name="connsiteX2" fmla="*/ 6891634 w 6891634"/>
              <a:gd name="connsiteY2" fmla="*/ 6801804 h 7689515"/>
              <a:gd name="connsiteX3" fmla="*/ 0 w 6891634"/>
              <a:gd name="connsiteY3" fmla="*/ 7689515 h 7689515"/>
              <a:gd name="connsiteX4" fmla="*/ 312575 w 6891634"/>
              <a:gd name="connsiteY4" fmla="*/ 7526848 h 7689515"/>
              <a:gd name="connsiteX5" fmla="*/ 3189603 w 6891634"/>
              <a:gd name="connsiteY5" fmla="*/ 2516089 h 7689515"/>
              <a:gd name="connsiteX6" fmla="*/ 3167495 w 6891634"/>
              <a:gd name="connsiteY6" fmla="*/ 2319811 h 7689515"/>
              <a:gd name="connsiteX7" fmla="*/ 3156148 w 6891634"/>
              <a:gd name="connsiteY7" fmla="*/ 2231719 h 7689515"/>
              <a:gd name="connsiteX8" fmla="*/ 3116711 w 6891634"/>
              <a:gd name="connsiteY8" fmla="*/ 1998330 h 7689515"/>
              <a:gd name="connsiteX9" fmla="*/ 2541471 w 6891634"/>
              <a:gd name="connsiteY9" fmla="*/ 478903 h 7689515"/>
            </a:gdLst>
            <a:ahLst/>
            <a:cxnLst/>
            <a:rect l="l" t="t" r="r" b="b"/>
            <a:pathLst>
              <a:path w="6891634" h="7689515">
                <a:moveTo>
                  <a:pt x="2523601" y="449791"/>
                </a:moveTo>
                <a:lnTo>
                  <a:pt x="6015494" y="0"/>
                </a:lnTo>
                <a:lnTo>
                  <a:pt x="6891634" y="6801804"/>
                </a:lnTo>
                <a:lnTo>
                  <a:pt x="0" y="7689515"/>
                </a:lnTo>
                <a:lnTo>
                  <a:pt x="312575" y="7526848"/>
                </a:lnTo>
                <a:cubicBezTo>
                  <a:pt x="2305504" y="6401525"/>
                  <a:pt x="3354362" y="4459670"/>
                  <a:pt x="3189603" y="2516089"/>
                </a:cubicBezTo>
                <a:lnTo>
                  <a:pt x="3167495" y="2319811"/>
                </a:lnTo>
                <a:lnTo>
                  <a:pt x="3156148" y="2231719"/>
                </a:lnTo>
                <a:lnTo>
                  <a:pt x="3116711" y="1998330"/>
                </a:lnTo>
                <a:cubicBezTo>
                  <a:pt x="3014675" y="1481677"/>
                  <a:pt x="2824631" y="970051"/>
                  <a:pt x="2541471" y="478903"/>
                </a:cubicBezTo>
                <a:close/>
              </a:path>
            </a:pathLst>
          </a:cu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0160178" flipH="1">
            <a:off x="640656" y="390441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solidFill>
            <a:schemeClr val="accent2">
              <a:lumMod val="75000"/>
            </a:schemeClr>
          </a:soli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10160178" flipH="1">
            <a:off x="686698" y="329375"/>
            <a:ext cx="2390700" cy="1058197"/>
          </a:xfrm>
          <a:custGeom>
            <a:avLst/>
            <a:gdLst>
              <a:gd name="connsiteX0" fmla="*/ 197482 w 3888327"/>
              <a:gd name="connsiteY0" fmla="*/ 1721093 h 1721093"/>
              <a:gd name="connsiteX1" fmla="*/ 3888327 w 3888327"/>
              <a:gd name="connsiteY1" fmla="*/ 968559 h 1721093"/>
              <a:gd name="connsiteX2" fmla="*/ 3690846 w 3888327"/>
              <a:gd name="connsiteY2" fmla="*/ 0 h 1721093"/>
              <a:gd name="connsiteX3" fmla="*/ 1011790 w 3888327"/>
              <a:gd name="connsiteY3" fmla="*/ 546239 h 1721093"/>
              <a:gd name="connsiteX4" fmla="*/ 377935 w 3888327"/>
              <a:gd name="connsiteY4" fmla="*/ 227468 h 1721093"/>
              <a:gd name="connsiteX5" fmla="*/ 377935 w 3888327"/>
              <a:gd name="connsiteY5" fmla="*/ 675477 h 1721093"/>
              <a:gd name="connsiteX6" fmla="*/ 0 w 3888327"/>
              <a:gd name="connsiteY6" fmla="*/ 752535 h 1721093"/>
            </a:gdLst>
            <a:ahLst/>
            <a:cxnLst/>
            <a:rect l="l" t="t" r="r" b="b"/>
            <a:pathLst>
              <a:path w="3888327" h="1721093">
                <a:moveTo>
                  <a:pt x="197482" y="1721093"/>
                </a:moveTo>
                <a:lnTo>
                  <a:pt x="3888327" y="968559"/>
                </a:lnTo>
                <a:lnTo>
                  <a:pt x="3690846" y="0"/>
                </a:lnTo>
                <a:lnTo>
                  <a:pt x="1011790" y="546239"/>
                </a:lnTo>
                <a:lnTo>
                  <a:pt x="377935" y="227468"/>
                </a:lnTo>
                <a:lnTo>
                  <a:pt x="377935" y="675477"/>
                </a:lnTo>
                <a:lnTo>
                  <a:pt x="0" y="752535"/>
                </a:lnTo>
                <a:close/>
              </a:path>
            </a:pathLst>
          </a:custGeom>
          <a:gradFill>
            <a:gsLst>
              <a:gs pos="0">
                <a:schemeClr val="accent2"/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5400000" scaled="0"/>
          </a:gradFill>
          <a:ln w="25400" cap="sq">
            <a:solidFill>
              <a:schemeClr val="accent2">
                <a:lumMod val="5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rot="21564598">
            <a:off x="878800" y="737603"/>
            <a:ext cx="2040484" cy="253383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solidFill>
            <a:schemeClr val="bg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2">
            <a:alphaModFix amt="100000"/>
          </a:blip>
          <a:srcRect/>
          <a:stretch>
            <a:fillRect/>
          </a:stretch>
        </p:blipFill>
        <p:spPr>
          <a:xfrm>
            <a:off x="7034617" y="1071375"/>
            <a:ext cx="4999559" cy="557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alphaModFix amt="100000"/>
          </a:blip>
          <a:srcRect/>
          <a:stretch>
            <a:fillRect/>
          </a:stretch>
        </p:blipFill>
        <p:spPr>
          <a:xfrm>
            <a:off x="6262881" y="5328690"/>
            <a:ext cx="1112545" cy="112338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2" name="组合 11"/>
          <p:cNvGrpSpPr/>
          <p:nvPr/>
        </p:nvGrpSpPr>
        <p:grpSpPr>
          <a:xfrm>
            <a:off x="10038004" y="557732"/>
            <a:ext cx="1530109" cy="268552"/>
            <a:chOff x="10038004" y="557732"/>
            <a:chExt cx="1530109" cy="268552"/>
          </a:xfrm>
        </p:grpSpPr>
        <p:sp>
          <p:nvSpPr>
            <p:cNvPr id="13" name="标题 1"/>
            <p:cNvSpPr txBox="1"/>
            <p:nvPr/>
          </p:nvSpPr>
          <p:spPr>
            <a:xfrm>
              <a:off x="11299561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/>
          </p:nvSpPr>
          <p:spPr>
            <a:xfrm>
              <a:off x="11368960" y="627121"/>
              <a:ext cx="129755" cy="129774"/>
            </a:xfrm>
            <a:custGeom>
              <a:avLst/>
              <a:gdLst>
                <a:gd name="connsiteX0" fmla="*/ 669168 w 1599855"/>
                <a:gd name="connsiteY0" fmla="*/ 111621 h 1600088"/>
                <a:gd name="connsiteX1" fmla="*/ 886086 w 1599855"/>
                <a:gd name="connsiteY1" fmla="*/ 155339 h 1600088"/>
                <a:gd name="connsiteX2" fmla="*/ 1063377 w 1599855"/>
                <a:gd name="connsiteY2" fmla="*/ 274960 h 1600088"/>
                <a:gd name="connsiteX3" fmla="*/ 1182998 w 1599855"/>
                <a:gd name="connsiteY3" fmla="*/ 452251 h 1600088"/>
                <a:gd name="connsiteX4" fmla="*/ 1226716 w 1599855"/>
                <a:gd name="connsiteY4" fmla="*/ 669168 h 1600088"/>
                <a:gd name="connsiteX5" fmla="*/ 1182998 w 1599855"/>
                <a:gd name="connsiteY5" fmla="*/ 886085 h 1600088"/>
                <a:gd name="connsiteX6" fmla="*/ 1063377 w 1599855"/>
                <a:gd name="connsiteY6" fmla="*/ 1063377 h 1600088"/>
                <a:gd name="connsiteX7" fmla="*/ 886086 w 1599855"/>
                <a:gd name="connsiteY7" fmla="*/ 1182998 h 1600088"/>
                <a:gd name="connsiteX8" fmla="*/ 669168 w 1599855"/>
                <a:gd name="connsiteY8" fmla="*/ 1226716 h 1600088"/>
                <a:gd name="connsiteX9" fmla="*/ 452251 w 1599855"/>
                <a:gd name="connsiteY9" fmla="*/ 1182998 h 1600088"/>
                <a:gd name="connsiteX10" fmla="*/ 274960 w 1599855"/>
                <a:gd name="connsiteY10" fmla="*/ 1063377 h 1600088"/>
                <a:gd name="connsiteX11" fmla="*/ 155339 w 1599855"/>
                <a:gd name="connsiteY11" fmla="*/ 886085 h 1600088"/>
                <a:gd name="connsiteX12" fmla="*/ 111621 w 1599855"/>
                <a:gd name="connsiteY12" fmla="*/ 669168 h 1600088"/>
                <a:gd name="connsiteX13" fmla="*/ 155339 w 1599855"/>
                <a:gd name="connsiteY13" fmla="*/ 452251 h 1600088"/>
                <a:gd name="connsiteX14" fmla="*/ 274960 w 1599855"/>
                <a:gd name="connsiteY14" fmla="*/ 274960 h 1600088"/>
                <a:gd name="connsiteX15" fmla="*/ 452251 w 1599855"/>
                <a:gd name="connsiteY15" fmla="*/ 155339 h 1600088"/>
                <a:gd name="connsiteX16" fmla="*/ 669168 w 1599855"/>
                <a:gd name="connsiteY16" fmla="*/ 111621 h 1600088"/>
                <a:gd name="connsiteX17" fmla="*/ 669168 w 1599855"/>
                <a:gd name="connsiteY17" fmla="*/ 0 h 1600088"/>
                <a:gd name="connsiteX18" fmla="*/ 0 w 1599855"/>
                <a:gd name="connsiteY18" fmla="*/ 669168 h 1600088"/>
                <a:gd name="connsiteX19" fmla="*/ 669168 w 1599855"/>
                <a:gd name="connsiteY19" fmla="*/ 1338337 h 1600088"/>
                <a:gd name="connsiteX20" fmla="*/ 1338337 w 1599855"/>
                <a:gd name="connsiteY20" fmla="*/ 669168 h 1600088"/>
                <a:gd name="connsiteX21" fmla="*/ 669168 w 1599855"/>
                <a:gd name="connsiteY21" fmla="*/ 0 h 1600088"/>
                <a:gd name="connsiteX22" fmla="*/ 1544278 w 1599855"/>
                <a:gd name="connsiteY22" fmla="*/ 1600088 h 1600088"/>
                <a:gd name="connsiteX23" fmla="*/ 1504838 w 1599855"/>
                <a:gd name="connsiteY23" fmla="*/ 1583717 h 1600088"/>
                <a:gd name="connsiteX24" fmla="*/ 1247366 w 1599855"/>
                <a:gd name="connsiteY24" fmla="*/ 1326431 h 1600088"/>
                <a:gd name="connsiteX25" fmla="*/ 1247366 w 1599855"/>
                <a:gd name="connsiteY25" fmla="*/ 1247552 h 1600088"/>
                <a:gd name="connsiteX26" fmla="*/ 1326245 w 1599855"/>
                <a:gd name="connsiteY26" fmla="*/ 1247552 h 1600088"/>
                <a:gd name="connsiteX27" fmla="*/ 1583531 w 1599855"/>
                <a:gd name="connsiteY27" fmla="*/ 1504838 h 1600088"/>
                <a:gd name="connsiteX28" fmla="*/ 1583531 w 1599855"/>
                <a:gd name="connsiteY28" fmla="*/ 1583717 h 1600088"/>
                <a:gd name="connsiteX29" fmla="*/ 1544278 w 1599855"/>
                <a:gd name="connsiteY29" fmla="*/ 1600088 h 1600088"/>
              </a:gdLst>
              <a:ahLst/>
              <a:cxnLst/>
              <a:rect l="l" t="t" r="r" b="b"/>
              <a:pathLst>
                <a:path w="1599855" h="1600088">
                  <a:moveTo>
                    <a:pt x="669168" y="111621"/>
                  </a:moveTo>
                  <a:cubicBezTo>
                    <a:pt x="744513" y="111621"/>
                    <a:pt x="817438" y="126318"/>
                    <a:pt x="886086" y="155339"/>
                  </a:cubicBezTo>
                  <a:cubicBezTo>
                    <a:pt x="952500" y="183431"/>
                    <a:pt x="1012031" y="223614"/>
                    <a:pt x="1063377" y="274960"/>
                  </a:cubicBezTo>
                  <a:cubicBezTo>
                    <a:pt x="1114537" y="326120"/>
                    <a:pt x="1154906" y="385837"/>
                    <a:pt x="1182998" y="452251"/>
                  </a:cubicBezTo>
                  <a:cubicBezTo>
                    <a:pt x="1212019" y="520898"/>
                    <a:pt x="1226716" y="594010"/>
                    <a:pt x="1226716" y="669168"/>
                  </a:cubicBezTo>
                  <a:cubicBezTo>
                    <a:pt x="1226716" y="744327"/>
                    <a:pt x="1212019" y="817438"/>
                    <a:pt x="1182998" y="886085"/>
                  </a:cubicBezTo>
                  <a:cubicBezTo>
                    <a:pt x="1154906" y="952500"/>
                    <a:pt x="1114723" y="1012031"/>
                    <a:pt x="1063377" y="1063377"/>
                  </a:cubicBezTo>
                  <a:cubicBezTo>
                    <a:pt x="1012217" y="1114537"/>
                    <a:pt x="952500" y="1154906"/>
                    <a:pt x="886086" y="1182998"/>
                  </a:cubicBezTo>
                  <a:cubicBezTo>
                    <a:pt x="817438" y="1212019"/>
                    <a:pt x="744327" y="1226716"/>
                    <a:pt x="669168" y="1226716"/>
                  </a:cubicBezTo>
                  <a:cubicBezTo>
                    <a:pt x="594010" y="1226716"/>
                    <a:pt x="520898" y="1212019"/>
                    <a:pt x="452251" y="1182998"/>
                  </a:cubicBezTo>
                  <a:cubicBezTo>
                    <a:pt x="385837" y="1154906"/>
                    <a:pt x="326306" y="1114723"/>
                    <a:pt x="274960" y="1063377"/>
                  </a:cubicBezTo>
                  <a:cubicBezTo>
                    <a:pt x="223800" y="1012217"/>
                    <a:pt x="183431" y="952500"/>
                    <a:pt x="155339" y="886085"/>
                  </a:cubicBezTo>
                  <a:cubicBezTo>
                    <a:pt x="126318" y="817438"/>
                    <a:pt x="111621" y="744327"/>
                    <a:pt x="111621" y="669168"/>
                  </a:cubicBezTo>
                  <a:cubicBezTo>
                    <a:pt x="111621" y="594010"/>
                    <a:pt x="126318" y="520898"/>
                    <a:pt x="155339" y="452251"/>
                  </a:cubicBezTo>
                  <a:cubicBezTo>
                    <a:pt x="183431" y="385837"/>
                    <a:pt x="223614" y="326306"/>
                    <a:pt x="274960" y="274960"/>
                  </a:cubicBezTo>
                  <a:cubicBezTo>
                    <a:pt x="326306" y="223614"/>
                    <a:pt x="385837" y="183431"/>
                    <a:pt x="452251" y="155339"/>
                  </a:cubicBezTo>
                  <a:cubicBezTo>
                    <a:pt x="520898" y="126318"/>
                    <a:pt x="593824" y="111621"/>
                    <a:pt x="669168" y="111621"/>
                  </a:cubicBezTo>
                  <a:moveTo>
                    <a:pt x="669168" y="0"/>
                  </a:moveTo>
                  <a:cubicBezTo>
                    <a:pt x="299517" y="0"/>
                    <a:pt x="0" y="299517"/>
                    <a:pt x="0" y="669168"/>
                  </a:cubicBezTo>
                  <a:cubicBezTo>
                    <a:pt x="0" y="1038820"/>
                    <a:pt x="299517" y="1338337"/>
                    <a:pt x="669168" y="1338337"/>
                  </a:cubicBezTo>
                  <a:cubicBezTo>
                    <a:pt x="1038820" y="1338337"/>
                    <a:pt x="1338337" y="1038820"/>
                    <a:pt x="1338337" y="669168"/>
                  </a:cubicBezTo>
                  <a:cubicBezTo>
                    <a:pt x="1338337" y="299703"/>
                    <a:pt x="1038820" y="0"/>
                    <a:pt x="669168" y="0"/>
                  </a:cubicBezTo>
                  <a:close/>
                  <a:moveTo>
                    <a:pt x="1544278" y="1600088"/>
                  </a:moveTo>
                  <a:cubicBezTo>
                    <a:pt x="1529953" y="1600088"/>
                    <a:pt x="1515628" y="1594693"/>
                    <a:pt x="1504838" y="1583717"/>
                  </a:cubicBezTo>
                  <a:lnTo>
                    <a:pt x="1247366" y="1326431"/>
                  </a:lnTo>
                  <a:cubicBezTo>
                    <a:pt x="1225600" y="1304665"/>
                    <a:pt x="1225600" y="1269318"/>
                    <a:pt x="1247366" y="1247552"/>
                  </a:cubicBezTo>
                  <a:cubicBezTo>
                    <a:pt x="1269132" y="1225786"/>
                    <a:pt x="1304479" y="1225786"/>
                    <a:pt x="1326245" y="1247552"/>
                  </a:cubicBezTo>
                  <a:lnTo>
                    <a:pt x="1583531" y="1504838"/>
                  </a:lnTo>
                  <a:cubicBezTo>
                    <a:pt x="1605297" y="1526605"/>
                    <a:pt x="1605297" y="1561951"/>
                    <a:pt x="1583531" y="1583717"/>
                  </a:cubicBezTo>
                  <a:cubicBezTo>
                    <a:pt x="1572927" y="1594693"/>
                    <a:pt x="1558603" y="1600088"/>
                    <a:pt x="1544278" y="1600088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5" name="标题 1"/>
            <p:cNvSpPr txBox="1"/>
            <p:nvPr/>
          </p:nvSpPr>
          <p:spPr>
            <a:xfrm>
              <a:off x="10879042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6" name="标题 1"/>
            <p:cNvSpPr txBox="1"/>
            <p:nvPr/>
          </p:nvSpPr>
          <p:spPr>
            <a:xfrm>
              <a:off x="10944474" y="627121"/>
              <a:ext cx="137688" cy="129774"/>
            </a:xfrm>
            <a:custGeom>
              <a:avLst/>
              <a:gdLst>
                <a:gd name="connsiteX0" fmla="*/ 1110072 w 1498885"/>
                <a:gd name="connsiteY0" fmla="*/ 1039039 h 1412736"/>
                <a:gd name="connsiteX1" fmla="*/ 1149511 w 1498885"/>
                <a:gd name="connsiteY1" fmla="*/ 1055363 h 1412736"/>
                <a:gd name="connsiteX2" fmla="*/ 1371451 w 1498885"/>
                <a:gd name="connsiteY2" fmla="*/ 1277303 h 1412736"/>
                <a:gd name="connsiteX3" fmla="*/ 1371451 w 1498885"/>
                <a:gd name="connsiteY3" fmla="*/ 1356182 h 1412736"/>
                <a:gd name="connsiteX4" fmla="*/ 1332012 w 1498885"/>
                <a:gd name="connsiteY4" fmla="*/ 1372553 h 1412736"/>
                <a:gd name="connsiteX5" fmla="*/ 1292572 w 1498885"/>
                <a:gd name="connsiteY5" fmla="*/ 1356182 h 1412736"/>
                <a:gd name="connsiteX6" fmla="*/ 1070632 w 1498885"/>
                <a:gd name="connsiteY6" fmla="*/ 1134242 h 1412736"/>
                <a:gd name="connsiteX7" fmla="*/ 1070632 w 1498885"/>
                <a:gd name="connsiteY7" fmla="*/ 1055363 h 1412736"/>
                <a:gd name="connsiteX8" fmla="*/ 1110072 w 1498885"/>
                <a:gd name="connsiteY8" fmla="*/ 1039039 h 1412736"/>
                <a:gd name="connsiteX9" fmla="*/ 1110072 w 1498885"/>
                <a:gd name="connsiteY9" fmla="*/ 705989 h 1412736"/>
                <a:gd name="connsiteX10" fmla="*/ 1443075 w 1498885"/>
                <a:gd name="connsiteY10" fmla="*/ 705989 h 1412736"/>
                <a:gd name="connsiteX11" fmla="*/ 1498885 w 1498885"/>
                <a:gd name="connsiteY11" fmla="*/ 761800 h 1412736"/>
                <a:gd name="connsiteX12" fmla="*/ 1443075 w 1498885"/>
                <a:gd name="connsiteY12" fmla="*/ 817611 h 1412736"/>
                <a:gd name="connsiteX13" fmla="*/ 1110072 w 1498885"/>
                <a:gd name="connsiteY13" fmla="*/ 817611 h 1412736"/>
                <a:gd name="connsiteX14" fmla="*/ 1054261 w 1498885"/>
                <a:gd name="connsiteY14" fmla="*/ 761800 h 1412736"/>
                <a:gd name="connsiteX15" fmla="*/ 1110072 w 1498885"/>
                <a:gd name="connsiteY15" fmla="*/ 705989 h 1412736"/>
                <a:gd name="connsiteX16" fmla="*/ 1332012 w 1498885"/>
                <a:gd name="connsiteY16" fmla="*/ 151093 h 1412736"/>
                <a:gd name="connsiteX17" fmla="*/ 1371451 w 1498885"/>
                <a:gd name="connsiteY17" fmla="*/ 167418 h 1412736"/>
                <a:gd name="connsiteX18" fmla="*/ 1371451 w 1498885"/>
                <a:gd name="connsiteY18" fmla="*/ 246297 h 1412736"/>
                <a:gd name="connsiteX19" fmla="*/ 1149511 w 1498885"/>
                <a:gd name="connsiteY19" fmla="*/ 468236 h 1412736"/>
                <a:gd name="connsiteX20" fmla="*/ 1110072 w 1498885"/>
                <a:gd name="connsiteY20" fmla="*/ 484608 h 1412736"/>
                <a:gd name="connsiteX21" fmla="*/ 1070632 w 1498885"/>
                <a:gd name="connsiteY21" fmla="*/ 468236 h 1412736"/>
                <a:gd name="connsiteX22" fmla="*/ 1070632 w 1498885"/>
                <a:gd name="connsiteY22" fmla="*/ 389358 h 1412736"/>
                <a:gd name="connsiteX23" fmla="*/ 1292572 w 1498885"/>
                <a:gd name="connsiteY23" fmla="*/ 167418 h 1412736"/>
                <a:gd name="connsiteX24" fmla="*/ 1332012 w 1498885"/>
                <a:gd name="connsiteY24" fmla="*/ 151093 h 1412736"/>
                <a:gd name="connsiteX25" fmla="*/ 709724 w 1498885"/>
                <a:gd name="connsiteY25" fmla="*/ 111607 h 1412736"/>
                <a:gd name="connsiteX26" fmla="*/ 649635 w 1498885"/>
                <a:gd name="connsiteY26" fmla="*/ 127420 h 1412736"/>
                <a:gd name="connsiteX27" fmla="*/ 174129 w 1498885"/>
                <a:gd name="connsiteY27" fmla="*/ 394752 h 1412736"/>
                <a:gd name="connsiteX28" fmla="*/ 111621 w 1498885"/>
                <a:gd name="connsiteY28" fmla="*/ 501536 h 1412736"/>
                <a:gd name="connsiteX29" fmla="*/ 111621 w 1498885"/>
                <a:gd name="connsiteY29" fmla="*/ 910814 h 1412736"/>
                <a:gd name="connsiteX30" fmla="*/ 174129 w 1498885"/>
                <a:gd name="connsiteY30" fmla="*/ 1017598 h 1412736"/>
                <a:gd name="connsiteX31" fmla="*/ 649821 w 1498885"/>
                <a:gd name="connsiteY31" fmla="*/ 1284930 h 1412736"/>
                <a:gd name="connsiteX32" fmla="*/ 771674 w 1498885"/>
                <a:gd name="connsiteY32" fmla="*/ 1283814 h 1412736"/>
                <a:gd name="connsiteX33" fmla="*/ 832321 w 1498885"/>
                <a:gd name="connsiteY33" fmla="*/ 1178146 h 1412736"/>
                <a:gd name="connsiteX34" fmla="*/ 832321 w 1498885"/>
                <a:gd name="connsiteY34" fmla="*/ 234204 h 1412736"/>
                <a:gd name="connsiteX35" fmla="*/ 771674 w 1498885"/>
                <a:gd name="connsiteY35" fmla="*/ 128536 h 1412736"/>
                <a:gd name="connsiteX36" fmla="*/ 709724 w 1498885"/>
                <a:gd name="connsiteY36" fmla="*/ 111607 h 1412736"/>
                <a:gd name="connsiteX37" fmla="*/ 711864 w 1498885"/>
                <a:gd name="connsiteY37" fmla="*/ 9 h 1412736"/>
                <a:gd name="connsiteX38" fmla="*/ 828043 w 1498885"/>
                <a:gd name="connsiteY38" fmla="*/ 32356 h 1412736"/>
                <a:gd name="connsiteX39" fmla="*/ 943942 w 1498885"/>
                <a:gd name="connsiteY39" fmla="*/ 234390 h 1412736"/>
                <a:gd name="connsiteX40" fmla="*/ 943942 w 1498885"/>
                <a:gd name="connsiteY40" fmla="*/ 1178518 h 1412736"/>
                <a:gd name="connsiteX41" fmla="*/ 828043 w 1498885"/>
                <a:gd name="connsiteY41" fmla="*/ 1380552 h 1412736"/>
                <a:gd name="connsiteX42" fmla="*/ 709910 w 1498885"/>
                <a:gd name="connsiteY42" fmla="*/ 1412736 h 1412736"/>
                <a:gd name="connsiteX43" fmla="*/ 595126 w 1498885"/>
                <a:gd name="connsiteY43" fmla="*/ 1382413 h 1412736"/>
                <a:gd name="connsiteX44" fmla="*/ 119435 w 1498885"/>
                <a:gd name="connsiteY44" fmla="*/ 1115080 h 1412736"/>
                <a:gd name="connsiteX45" fmla="*/ 0 w 1498885"/>
                <a:gd name="connsiteY45" fmla="*/ 911000 h 1412736"/>
                <a:gd name="connsiteX46" fmla="*/ 0 w 1498885"/>
                <a:gd name="connsiteY46" fmla="*/ 501722 h 1412736"/>
                <a:gd name="connsiteX47" fmla="*/ 119435 w 1498885"/>
                <a:gd name="connsiteY47" fmla="*/ 297642 h 1412736"/>
                <a:gd name="connsiteX48" fmla="*/ 595126 w 1498885"/>
                <a:gd name="connsiteY48" fmla="*/ 30309 h 1412736"/>
                <a:gd name="connsiteX49" fmla="*/ 711864 w 1498885"/>
                <a:gd name="connsiteY49" fmla="*/ 9 h 1412736"/>
              </a:gdLst>
              <a:ahLst/>
              <a:cxnLst/>
              <a:rect l="l" t="t" r="r" b="b"/>
              <a:pathLst>
                <a:path w="1498885" h="1412736">
                  <a:moveTo>
                    <a:pt x="1110072" y="1039039"/>
                  </a:moveTo>
                  <a:cubicBezTo>
                    <a:pt x="1124350" y="1039039"/>
                    <a:pt x="1138628" y="1044480"/>
                    <a:pt x="1149511" y="1055363"/>
                  </a:cubicBezTo>
                  <a:lnTo>
                    <a:pt x="1371451" y="1277303"/>
                  </a:lnTo>
                  <a:cubicBezTo>
                    <a:pt x="1393217" y="1299070"/>
                    <a:pt x="1393217" y="1334416"/>
                    <a:pt x="1371451" y="1356182"/>
                  </a:cubicBezTo>
                  <a:cubicBezTo>
                    <a:pt x="1360661" y="1366972"/>
                    <a:pt x="1346336" y="1372553"/>
                    <a:pt x="1332012" y="1372553"/>
                  </a:cubicBezTo>
                  <a:cubicBezTo>
                    <a:pt x="1317687" y="1372553"/>
                    <a:pt x="1303362" y="1367158"/>
                    <a:pt x="1292572" y="1356182"/>
                  </a:cubicBezTo>
                  <a:lnTo>
                    <a:pt x="1070632" y="1134242"/>
                  </a:lnTo>
                  <a:cubicBezTo>
                    <a:pt x="1048866" y="1112476"/>
                    <a:pt x="1048866" y="1077130"/>
                    <a:pt x="1070632" y="1055363"/>
                  </a:cubicBezTo>
                  <a:cubicBezTo>
                    <a:pt x="1081515" y="1044480"/>
                    <a:pt x="1095793" y="1039039"/>
                    <a:pt x="1110072" y="1039039"/>
                  </a:cubicBezTo>
                  <a:close/>
                  <a:moveTo>
                    <a:pt x="1110072" y="705989"/>
                  </a:moveTo>
                  <a:lnTo>
                    <a:pt x="1443075" y="705989"/>
                  </a:lnTo>
                  <a:cubicBezTo>
                    <a:pt x="1473956" y="705989"/>
                    <a:pt x="1498885" y="730918"/>
                    <a:pt x="1498885" y="761800"/>
                  </a:cubicBezTo>
                  <a:cubicBezTo>
                    <a:pt x="1498885" y="792682"/>
                    <a:pt x="1473770" y="817611"/>
                    <a:pt x="1443075" y="817611"/>
                  </a:cubicBezTo>
                  <a:lnTo>
                    <a:pt x="1110072" y="817611"/>
                  </a:lnTo>
                  <a:cubicBezTo>
                    <a:pt x="1079190" y="817611"/>
                    <a:pt x="1054261" y="792682"/>
                    <a:pt x="1054261" y="761800"/>
                  </a:cubicBezTo>
                  <a:cubicBezTo>
                    <a:pt x="1054261" y="730918"/>
                    <a:pt x="1079190" y="705989"/>
                    <a:pt x="1110072" y="705989"/>
                  </a:cubicBezTo>
                  <a:close/>
                  <a:moveTo>
                    <a:pt x="1332012" y="151093"/>
                  </a:moveTo>
                  <a:cubicBezTo>
                    <a:pt x="1346290" y="151093"/>
                    <a:pt x="1360568" y="156535"/>
                    <a:pt x="1371451" y="167418"/>
                  </a:cubicBezTo>
                  <a:cubicBezTo>
                    <a:pt x="1393217" y="189184"/>
                    <a:pt x="1393217" y="224530"/>
                    <a:pt x="1371451" y="246297"/>
                  </a:cubicBezTo>
                  <a:lnTo>
                    <a:pt x="1149511" y="468236"/>
                  </a:lnTo>
                  <a:cubicBezTo>
                    <a:pt x="1138721" y="479213"/>
                    <a:pt x="1124396" y="484608"/>
                    <a:pt x="1110072" y="484608"/>
                  </a:cubicBezTo>
                  <a:cubicBezTo>
                    <a:pt x="1095747" y="484608"/>
                    <a:pt x="1081422" y="479213"/>
                    <a:pt x="1070632" y="468236"/>
                  </a:cubicBezTo>
                  <a:cubicBezTo>
                    <a:pt x="1048866" y="446470"/>
                    <a:pt x="1048866" y="411124"/>
                    <a:pt x="1070632" y="389358"/>
                  </a:cubicBezTo>
                  <a:lnTo>
                    <a:pt x="1292572" y="167418"/>
                  </a:lnTo>
                  <a:cubicBezTo>
                    <a:pt x="1303455" y="156535"/>
                    <a:pt x="1317733" y="151093"/>
                    <a:pt x="1332012" y="151093"/>
                  </a:cubicBezTo>
                  <a:close/>
                  <a:moveTo>
                    <a:pt x="709724" y="111607"/>
                  </a:moveTo>
                  <a:cubicBezTo>
                    <a:pt x="689074" y="111607"/>
                    <a:pt x="668610" y="116816"/>
                    <a:pt x="649635" y="127420"/>
                  </a:cubicBezTo>
                  <a:lnTo>
                    <a:pt x="174129" y="394752"/>
                  </a:lnTo>
                  <a:cubicBezTo>
                    <a:pt x="135620" y="416332"/>
                    <a:pt x="111621" y="457260"/>
                    <a:pt x="111621" y="501536"/>
                  </a:cubicBezTo>
                  <a:lnTo>
                    <a:pt x="111621" y="910814"/>
                  </a:lnTo>
                  <a:cubicBezTo>
                    <a:pt x="111621" y="955090"/>
                    <a:pt x="135620" y="996018"/>
                    <a:pt x="174129" y="1017598"/>
                  </a:cubicBezTo>
                  <a:lnTo>
                    <a:pt x="649821" y="1284930"/>
                  </a:lnTo>
                  <a:cubicBezTo>
                    <a:pt x="688144" y="1306510"/>
                    <a:pt x="733723" y="1306138"/>
                    <a:pt x="771674" y="1283814"/>
                  </a:cubicBezTo>
                  <a:cubicBezTo>
                    <a:pt x="809625" y="1261676"/>
                    <a:pt x="832321" y="1222050"/>
                    <a:pt x="832321" y="1178146"/>
                  </a:cubicBezTo>
                  <a:lnTo>
                    <a:pt x="832321" y="234204"/>
                  </a:lnTo>
                  <a:cubicBezTo>
                    <a:pt x="832321" y="190113"/>
                    <a:pt x="809625" y="150674"/>
                    <a:pt x="771674" y="128536"/>
                  </a:cubicBezTo>
                  <a:cubicBezTo>
                    <a:pt x="752326" y="117188"/>
                    <a:pt x="731118" y="111607"/>
                    <a:pt x="709724" y="111607"/>
                  </a:cubicBezTo>
                  <a:close/>
                  <a:moveTo>
                    <a:pt x="711864" y="9"/>
                  </a:moveTo>
                  <a:cubicBezTo>
                    <a:pt x="751861" y="358"/>
                    <a:pt x="791766" y="11148"/>
                    <a:pt x="828043" y="32356"/>
                  </a:cubicBezTo>
                  <a:cubicBezTo>
                    <a:pt x="900596" y="74772"/>
                    <a:pt x="943942" y="150302"/>
                    <a:pt x="943942" y="234390"/>
                  </a:cubicBezTo>
                  <a:lnTo>
                    <a:pt x="943942" y="1178518"/>
                  </a:lnTo>
                  <a:cubicBezTo>
                    <a:pt x="943942" y="1262606"/>
                    <a:pt x="900596" y="1338136"/>
                    <a:pt x="828043" y="1380552"/>
                  </a:cubicBezTo>
                  <a:cubicBezTo>
                    <a:pt x="791208" y="1401946"/>
                    <a:pt x="750466" y="1412736"/>
                    <a:pt x="709910" y="1412736"/>
                  </a:cubicBezTo>
                  <a:cubicBezTo>
                    <a:pt x="670471" y="1412736"/>
                    <a:pt x="631217" y="1402691"/>
                    <a:pt x="595126" y="1382413"/>
                  </a:cubicBezTo>
                  <a:lnTo>
                    <a:pt x="119435" y="1115080"/>
                  </a:lnTo>
                  <a:cubicBezTo>
                    <a:pt x="45765" y="1073594"/>
                    <a:pt x="0" y="995460"/>
                    <a:pt x="0" y="911000"/>
                  </a:cubicBezTo>
                  <a:lnTo>
                    <a:pt x="0" y="501722"/>
                  </a:lnTo>
                  <a:cubicBezTo>
                    <a:pt x="0" y="417262"/>
                    <a:pt x="45765" y="338942"/>
                    <a:pt x="119435" y="297642"/>
                  </a:cubicBezTo>
                  <a:lnTo>
                    <a:pt x="595126" y="30309"/>
                  </a:lnTo>
                  <a:cubicBezTo>
                    <a:pt x="631775" y="9752"/>
                    <a:pt x="671866" y="-340"/>
                    <a:pt x="711864" y="9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7" name="标题 1"/>
            <p:cNvSpPr txBox="1"/>
            <p:nvPr/>
          </p:nvSpPr>
          <p:spPr>
            <a:xfrm>
              <a:off x="10458523" y="557732"/>
              <a:ext cx="268552" cy="268552"/>
            </a:xfrm>
            <a:prstGeom prst="rect">
              <a:avLst/>
            </a:prstGeom>
            <a:solidFill>
              <a:schemeClr val="accent2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>
              <a:off x="10525749" y="627121"/>
              <a:ext cx="134100" cy="129774"/>
            </a:xfrm>
            <a:custGeom>
              <a:avLst/>
              <a:gdLst>
                <a:gd name="connsiteX0" fmla="*/ 695958 w 1660735"/>
                <a:gd name="connsiteY0" fmla="*/ 752512 h 1607157"/>
                <a:gd name="connsiteX1" fmla="*/ 376349 w 1660735"/>
                <a:gd name="connsiteY1" fmla="*/ 752512 h 1607157"/>
                <a:gd name="connsiteX2" fmla="*/ 110505 w 1660735"/>
                <a:gd name="connsiteY2" fmla="*/ 642007 h 1607157"/>
                <a:gd name="connsiteX3" fmla="*/ 0 w 1660735"/>
                <a:gd name="connsiteY3" fmla="*/ 376349 h 1607157"/>
                <a:gd name="connsiteX4" fmla="*/ 110505 w 1660735"/>
                <a:gd name="connsiteY4" fmla="*/ 110505 h 1607157"/>
                <a:gd name="connsiteX5" fmla="*/ 376349 w 1660735"/>
                <a:gd name="connsiteY5" fmla="*/ 0 h 1607157"/>
                <a:gd name="connsiteX6" fmla="*/ 642193 w 1660735"/>
                <a:gd name="connsiteY6" fmla="*/ 110505 h 1607157"/>
                <a:gd name="connsiteX7" fmla="*/ 752698 w 1660735"/>
                <a:gd name="connsiteY7" fmla="*/ 376349 h 1607157"/>
                <a:gd name="connsiteX8" fmla="*/ 752698 w 1660735"/>
                <a:gd name="connsiteY8" fmla="*/ 695958 h 1607157"/>
                <a:gd name="connsiteX9" fmla="*/ 695958 w 1660735"/>
                <a:gd name="connsiteY9" fmla="*/ 752512 h 1607157"/>
                <a:gd name="connsiteX10" fmla="*/ 376349 w 1660735"/>
                <a:gd name="connsiteY10" fmla="*/ 111621 h 1607157"/>
                <a:gd name="connsiteX11" fmla="*/ 111621 w 1660735"/>
                <a:gd name="connsiteY11" fmla="*/ 376349 h 1607157"/>
                <a:gd name="connsiteX12" fmla="*/ 376349 w 1660735"/>
                <a:gd name="connsiteY12" fmla="*/ 641077 h 1607157"/>
                <a:gd name="connsiteX13" fmla="*/ 641077 w 1660735"/>
                <a:gd name="connsiteY13" fmla="*/ 641077 h 1607157"/>
                <a:gd name="connsiteX14" fmla="*/ 641077 w 1660735"/>
                <a:gd name="connsiteY14" fmla="*/ 376349 h 1607157"/>
                <a:gd name="connsiteX15" fmla="*/ 376349 w 1660735"/>
                <a:gd name="connsiteY15" fmla="*/ 111621 h 1607157"/>
                <a:gd name="connsiteX16" fmla="*/ 1284201 w 1660735"/>
                <a:gd name="connsiteY16" fmla="*/ 752512 h 1607157"/>
                <a:gd name="connsiteX17" fmla="*/ 964592 w 1660735"/>
                <a:gd name="connsiteY17" fmla="*/ 752512 h 1607157"/>
                <a:gd name="connsiteX18" fmla="*/ 908038 w 1660735"/>
                <a:gd name="connsiteY18" fmla="*/ 695958 h 1607157"/>
                <a:gd name="connsiteX19" fmla="*/ 908038 w 1660735"/>
                <a:gd name="connsiteY19" fmla="*/ 376349 h 1607157"/>
                <a:gd name="connsiteX20" fmla="*/ 1018543 w 1660735"/>
                <a:gd name="connsiteY20" fmla="*/ 110505 h 1607157"/>
                <a:gd name="connsiteX21" fmla="*/ 1284387 w 1660735"/>
                <a:gd name="connsiteY21" fmla="*/ 0 h 1607157"/>
                <a:gd name="connsiteX22" fmla="*/ 1550231 w 1660735"/>
                <a:gd name="connsiteY22" fmla="*/ 110505 h 1607157"/>
                <a:gd name="connsiteX23" fmla="*/ 1660736 w 1660735"/>
                <a:gd name="connsiteY23" fmla="*/ 376349 h 1607157"/>
                <a:gd name="connsiteX24" fmla="*/ 1550231 w 1660735"/>
                <a:gd name="connsiteY24" fmla="*/ 642193 h 1607157"/>
                <a:gd name="connsiteX25" fmla="*/ 1284201 w 1660735"/>
                <a:gd name="connsiteY25" fmla="*/ 752512 h 1607157"/>
                <a:gd name="connsiteX26" fmla="*/ 1019659 w 1660735"/>
                <a:gd name="connsiteY26" fmla="*/ 640891 h 1607157"/>
                <a:gd name="connsiteX27" fmla="*/ 1284387 w 1660735"/>
                <a:gd name="connsiteY27" fmla="*/ 640891 h 1607157"/>
                <a:gd name="connsiteX28" fmla="*/ 1549115 w 1660735"/>
                <a:gd name="connsiteY28" fmla="*/ 376163 h 1607157"/>
                <a:gd name="connsiteX29" fmla="*/ 1284387 w 1660735"/>
                <a:gd name="connsiteY29" fmla="*/ 111435 h 1607157"/>
                <a:gd name="connsiteX30" fmla="*/ 1019659 w 1660735"/>
                <a:gd name="connsiteY30" fmla="*/ 376163 h 1607157"/>
                <a:gd name="connsiteX31" fmla="*/ 1019659 w 1660735"/>
                <a:gd name="connsiteY31" fmla="*/ 640891 h 1607157"/>
                <a:gd name="connsiteX32" fmla="*/ 376349 w 1660735"/>
                <a:gd name="connsiteY32" fmla="*/ 1607158 h 1607157"/>
                <a:gd name="connsiteX33" fmla="*/ 110505 w 1660735"/>
                <a:gd name="connsiteY33" fmla="*/ 1496653 h 1607157"/>
                <a:gd name="connsiteX34" fmla="*/ 0 w 1660735"/>
                <a:gd name="connsiteY34" fmla="*/ 1230809 h 1607157"/>
                <a:gd name="connsiteX35" fmla="*/ 110505 w 1660735"/>
                <a:gd name="connsiteY35" fmla="*/ 964964 h 1607157"/>
                <a:gd name="connsiteX36" fmla="*/ 376349 w 1660735"/>
                <a:gd name="connsiteY36" fmla="*/ 854459 h 1607157"/>
                <a:gd name="connsiteX37" fmla="*/ 695958 w 1660735"/>
                <a:gd name="connsiteY37" fmla="*/ 854459 h 1607157"/>
                <a:gd name="connsiteX38" fmla="*/ 752512 w 1660735"/>
                <a:gd name="connsiteY38" fmla="*/ 911014 h 1607157"/>
                <a:gd name="connsiteX39" fmla="*/ 752512 w 1660735"/>
                <a:gd name="connsiteY39" fmla="*/ 1230623 h 1607157"/>
                <a:gd name="connsiteX40" fmla="*/ 642007 w 1660735"/>
                <a:gd name="connsiteY40" fmla="*/ 1496467 h 1607157"/>
                <a:gd name="connsiteX41" fmla="*/ 376349 w 1660735"/>
                <a:gd name="connsiteY41" fmla="*/ 1607158 h 1607157"/>
                <a:gd name="connsiteX42" fmla="*/ 376349 w 1660735"/>
                <a:gd name="connsiteY42" fmla="*/ 966267 h 1607157"/>
                <a:gd name="connsiteX43" fmla="*/ 111621 w 1660735"/>
                <a:gd name="connsiteY43" fmla="*/ 1230809 h 1607157"/>
                <a:gd name="connsiteX44" fmla="*/ 376349 w 1660735"/>
                <a:gd name="connsiteY44" fmla="*/ 1495537 h 1607157"/>
                <a:gd name="connsiteX45" fmla="*/ 641077 w 1660735"/>
                <a:gd name="connsiteY45" fmla="*/ 1230809 h 1607157"/>
                <a:gd name="connsiteX46" fmla="*/ 641077 w 1660735"/>
                <a:gd name="connsiteY46" fmla="*/ 966267 h 1607157"/>
                <a:gd name="connsiteX47" fmla="*/ 376349 w 1660735"/>
                <a:gd name="connsiteY47" fmla="*/ 966267 h 1607157"/>
                <a:gd name="connsiteX48" fmla="*/ 1284201 w 1660735"/>
                <a:gd name="connsiteY48" fmla="*/ 1607158 h 1607157"/>
                <a:gd name="connsiteX49" fmla="*/ 1018357 w 1660735"/>
                <a:gd name="connsiteY49" fmla="*/ 1496653 h 1607157"/>
                <a:gd name="connsiteX50" fmla="*/ 907852 w 1660735"/>
                <a:gd name="connsiteY50" fmla="*/ 1230809 h 1607157"/>
                <a:gd name="connsiteX51" fmla="*/ 907852 w 1660735"/>
                <a:gd name="connsiteY51" fmla="*/ 911200 h 1607157"/>
                <a:gd name="connsiteX52" fmla="*/ 964406 w 1660735"/>
                <a:gd name="connsiteY52" fmla="*/ 854646 h 1607157"/>
                <a:gd name="connsiteX53" fmla="*/ 1284015 w 1660735"/>
                <a:gd name="connsiteY53" fmla="*/ 854646 h 1607157"/>
                <a:gd name="connsiteX54" fmla="*/ 1549859 w 1660735"/>
                <a:gd name="connsiteY54" fmla="*/ 965150 h 1607157"/>
                <a:gd name="connsiteX55" fmla="*/ 1660364 w 1660735"/>
                <a:gd name="connsiteY55" fmla="*/ 1230995 h 1607157"/>
                <a:gd name="connsiteX56" fmla="*/ 1550045 w 1660735"/>
                <a:gd name="connsiteY56" fmla="*/ 1496653 h 1607157"/>
                <a:gd name="connsiteX57" fmla="*/ 1284201 w 1660735"/>
                <a:gd name="connsiteY57" fmla="*/ 1607158 h 1607157"/>
                <a:gd name="connsiteX58" fmla="*/ 1019659 w 1660735"/>
                <a:gd name="connsiteY58" fmla="*/ 966267 h 1607157"/>
                <a:gd name="connsiteX59" fmla="*/ 1019659 w 1660735"/>
                <a:gd name="connsiteY59" fmla="*/ 1230995 h 1607157"/>
                <a:gd name="connsiteX60" fmla="*/ 1284387 w 1660735"/>
                <a:gd name="connsiteY60" fmla="*/ 1495723 h 1607157"/>
                <a:gd name="connsiteX61" fmla="*/ 1549115 w 1660735"/>
                <a:gd name="connsiteY61" fmla="*/ 1230995 h 1607157"/>
                <a:gd name="connsiteX62" fmla="*/ 1284387 w 1660735"/>
                <a:gd name="connsiteY62" fmla="*/ 966267 h 1607157"/>
                <a:gd name="connsiteX63" fmla="*/ 1019659 w 1660735"/>
                <a:gd name="connsiteY63" fmla="*/ 966267 h 1607157"/>
              </a:gdLst>
              <a:ahLst/>
              <a:cxnLst/>
              <a:rect l="l" t="t" r="r" b="b"/>
              <a:pathLst>
                <a:path w="1660735" h="1607157">
                  <a:moveTo>
                    <a:pt x="695958" y="752512"/>
                  </a:moveTo>
                  <a:lnTo>
                    <a:pt x="376349" y="752512"/>
                  </a:lnTo>
                  <a:cubicBezTo>
                    <a:pt x="276262" y="752512"/>
                    <a:pt x="181756" y="713259"/>
                    <a:pt x="110505" y="642007"/>
                  </a:cubicBezTo>
                  <a:cubicBezTo>
                    <a:pt x="39253" y="570756"/>
                    <a:pt x="0" y="476436"/>
                    <a:pt x="0" y="376349"/>
                  </a:cubicBezTo>
                  <a:cubicBezTo>
                    <a:pt x="0" y="276262"/>
                    <a:pt x="39253" y="181756"/>
                    <a:pt x="110505" y="110505"/>
                  </a:cubicBezTo>
                  <a:cubicBezTo>
                    <a:pt x="181756" y="39253"/>
                    <a:pt x="276076" y="0"/>
                    <a:pt x="376349" y="0"/>
                  </a:cubicBezTo>
                  <a:cubicBezTo>
                    <a:pt x="476436" y="0"/>
                    <a:pt x="570942" y="39253"/>
                    <a:pt x="642193" y="110505"/>
                  </a:cubicBezTo>
                  <a:cubicBezTo>
                    <a:pt x="713445" y="181756"/>
                    <a:pt x="752698" y="276076"/>
                    <a:pt x="752698" y="376349"/>
                  </a:cubicBezTo>
                  <a:lnTo>
                    <a:pt x="752698" y="695958"/>
                  </a:lnTo>
                  <a:cubicBezTo>
                    <a:pt x="752512" y="727211"/>
                    <a:pt x="727211" y="752512"/>
                    <a:pt x="695958" y="752512"/>
                  </a:cubicBezTo>
                  <a:close/>
                  <a:moveTo>
                    <a:pt x="376349" y="111621"/>
                  </a:moveTo>
                  <a:cubicBezTo>
                    <a:pt x="230498" y="111621"/>
                    <a:pt x="111621" y="230312"/>
                    <a:pt x="111621" y="376349"/>
                  </a:cubicBezTo>
                  <a:cubicBezTo>
                    <a:pt x="111621" y="522201"/>
                    <a:pt x="230312" y="641077"/>
                    <a:pt x="376349" y="641077"/>
                  </a:cubicBezTo>
                  <a:lnTo>
                    <a:pt x="641077" y="641077"/>
                  </a:lnTo>
                  <a:lnTo>
                    <a:pt x="641077" y="376349"/>
                  </a:lnTo>
                  <a:cubicBezTo>
                    <a:pt x="640891" y="230312"/>
                    <a:pt x="522201" y="111621"/>
                    <a:pt x="376349" y="111621"/>
                  </a:cubicBezTo>
                  <a:close/>
                  <a:moveTo>
                    <a:pt x="1284201" y="752512"/>
                  </a:moveTo>
                  <a:lnTo>
                    <a:pt x="964592" y="752512"/>
                  </a:lnTo>
                  <a:cubicBezTo>
                    <a:pt x="933338" y="752512"/>
                    <a:pt x="908038" y="727025"/>
                    <a:pt x="908038" y="695958"/>
                  </a:cubicBezTo>
                  <a:lnTo>
                    <a:pt x="908038" y="376349"/>
                  </a:lnTo>
                  <a:cubicBezTo>
                    <a:pt x="908038" y="276262"/>
                    <a:pt x="947291" y="181756"/>
                    <a:pt x="1018543" y="110505"/>
                  </a:cubicBezTo>
                  <a:cubicBezTo>
                    <a:pt x="1089794" y="39253"/>
                    <a:pt x="1184114" y="0"/>
                    <a:pt x="1284387" y="0"/>
                  </a:cubicBezTo>
                  <a:cubicBezTo>
                    <a:pt x="1384660" y="0"/>
                    <a:pt x="1478980" y="39253"/>
                    <a:pt x="1550231" y="110505"/>
                  </a:cubicBezTo>
                  <a:cubicBezTo>
                    <a:pt x="1621482" y="181756"/>
                    <a:pt x="1660736" y="276076"/>
                    <a:pt x="1660736" y="376349"/>
                  </a:cubicBezTo>
                  <a:cubicBezTo>
                    <a:pt x="1660736" y="476622"/>
                    <a:pt x="1621482" y="570942"/>
                    <a:pt x="1550231" y="642193"/>
                  </a:cubicBezTo>
                  <a:cubicBezTo>
                    <a:pt x="1478794" y="713259"/>
                    <a:pt x="1384288" y="752512"/>
                    <a:pt x="1284201" y="752512"/>
                  </a:cubicBezTo>
                  <a:close/>
                  <a:moveTo>
                    <a:pt x="1019659" y="640891"/>
                  </a:moveTo>
                  <a:lnTo>
                    <a:pt x="1284387" y="640891"/>
                  </a:lnTo>
                  <a:cubicBezTo>
                    <a:pt x="1430238" y="640891"/>
                    <a:pt x="1549115" y="522201"/>
                    <a:pt x="1549115" y="376163"/>
                  </a:cubicBezTo>
                  <a:cubicBezTo>
                    <a:pt x="1549115" y="230312"/>
                    <a:pt x="1430424" y="111435"/>
                    <a:pt x="1284387" y="111435"/>
                  </a:cubicBezTo>
                  <a:cubicBezTo>
                    <a:pt x="1138349" y="111435"/>
                    <a:pt x="1019659" y="230125"/>
                    <a:pt x="1019659" y="376163"/>
                  </a:cubicBezTo>
                  <a:lnTo>
                    <a:pt x="1019659" y="640891"/>
                  </a:lnTo>
                  <a:close/>
                  <a:moveTo>
                    <a:pt x="376349" y="1607158"/>
                  </a:moveTo>
                  <a:cubicBezTo>
                    <a:pt x="276262" y="1607158"/>
                    <a:pt x="181756" y="1567904"/>
                    <a:pt x="110505" y="1496653"/>
                  </a:cubicBezTo>
                  <a:cubicBezTo>
                    <a:pt x="39253" y="1425401"/>
                    <a:pt x="0" y="1330896"/>
                    <a:pt x="0" y="1230809"/>
                  </a:cubicBezTo>
                  <a:cubicBezTo>
                    <a:pt x="0" y="1130722"/>
                    <a:pt x="39253" y="1036216"/>
                    <a:pt x="110505" y="964964"/>
                  </a:cubicBezTo>
                  <a:cubicBezTo>
                    <a:pt x="181756" y="893713"/>
                    <a:pt x="276076" y="854459"/>
                    <a:pt x="376349" y="854459"/>
                  </a:cubicBezTo>
                  <a:lnTo>
                    <a:pt x="695958" y="854459"/>
                  </a:lnTo>
                  <a:cubicBezTo>
                    <a:pt x="727211" y="854459"/>
                    <a:pt x="752512" y="879760"/>
                    <a:pt x="752512" y="911014"/>
                  </a:cubicBezTo>
                  <a:lnTo>
                    <a:pt x="752512" y="1230623"/>
                  </a:lnTo>
                  <a:cubicBezTo>
                    <a:pt x="752512" y="1330709"/>
                    <a:pt x="713259" y="1425215"/>
                    <a:pt x="642007" y="1496467"/>
                  </a:cubicBezTo>
                  <a:cubicBezTo>
                    <a:pt x="570756" y="1567718"/>
                    <a:pt x="476436" y="1607158"/>
                    <a:pt x="376349" y="1607158"/>
                  </a:cubicBezTo>
                  <a:close/>
                  <a:moveTo>
                    <a:pt x="376349" y="966267"/>
                  </a:moveTo>
                  <a:cubicBezTo>
                    <a:pt x="230312" y="966267"/>
                    <a:pt x="111621" y="1084957"/>
                    <a:pt x="111621" y="1230809"/>
                  </a:cubicBezTo>
                  <a:cubicBezTo>
                    <a:pt x="111621" y="1376660"/>
                    <a:pt x="230312" y="1495537"/>
                    <a:pt x="376349" y="1495537"/>
                  </a:cubicBezTo>
                  <a:cubicBezTo>
                    <a:pt x="522201" y="1495537"/>
                    <a:pt x="641077" y="1376846"/>
                    <a:pt x="641077" y="1230809"/>
                  </a:cubicBezTo>
                  <a:lnTo>
                    <a:pt x="641077" y="966267"/>
                  </a:lnTo>
                  <a:lnTo>
                    <a:pt x="376349" y="966267"/>
                  </a:lnTo>
                  <a:close/>
                  <a:moveTo>
                    <a:pt x="1284201" y="1607158"/>
                  </a:moveTo>
                  <a:cubicBezTo>
                    <a:pt x="1184114" y="1607158"/>
                    <a:pt x="1089608" y="1567904"/>
                    <a:pt x="1018357" y="1496653"/>
                  </a:cubicBezTo>
                  <a:cubicBezTo>
                    <a:pt x="947105" y="1425401"/>
                    <a:pt x="907852" y="1331082"/>
                    <a:pt x="907852" y="1230809"/>
                  </a:cubicBezTo>
                  <a:lnTo>
                    <a:pt x="907852" y="911200"/>
                  </a:lnTo>
                  <a:cubicBezTo>
                    <a:pt x="907852" y="879946"/>
                    <a:pt x="933152" y="854646"/>
                    <a:pt x="964406" y="854646"/>
                  </a:cubicBezTo>
                  <a:lnTo>
                    <a:pt x="1284015" y="854646"/>
                  </a:lnTo>
                  <a:cubicBezTo>
                    <a:pt x="1384102" y="854646"/>
                    <a:pt x="1478607" y="893899"/>
                    <a:pt x="1549859" y="965150"/>
                  </a:cubicBezTo>
                  <a:cubicBezTo>
                    <a:pt x="1621110" y="1036402"/>
                    <a:pt x="1660364" y="1130722"/>
                    <a:pt x="1660364" y="1230995"/>
                  </a:cubicBezTo>
                  <a:cubicBezTo>
                    <a:pt x="1660364" y="1331268"/>
                    <a:pt x="1621296" y="1425401"/>
                    <a:pt x="1550045" y="1496653"/>
                  </a:cubicBezTo>
                  <a:cubicBezTo>
                    <a:pt x="1478794" y="1567904"/>
                    <a:pt x="1384288" y="1607158"/>
                    <a:pt x="1284201" y="1607158"/>
                  </a:cubicBezTo>
                  <a:close/>
                  <a:moveTo>
                    <a:pt x="1019659" y="966267"/>
                  </a:moveTo>
                  <a:lnTo>
                    <a:pt x="1019659" y="1230995"/>
                  </a:lnTo>
                  <a:cubicBezTo>
                    <a:pt x="1019659" y="1376846"/>
                    <a:pt x="1138349" y="1495723"/>
                    <a:pt x="1284387" y="1495723"/>
                  </a:cubicBezTo>
                  <a:cubicBezTo>
                    <a:pt x="1430424" y="1495723"/>
                    <a:pt x="1549115" y="1377032"/>
                    <a:pt x="1549115" y="1230995"/>
                  </a:cubicBezTo>
                  <a:cubicBezTo>
                    <a:pt x="1549115" y="1084957"/>
                    <a:pt x="1430424" y="966267"/>
                    <a:pt x="1284387" y="966267"/>
                  </a:cubicBezTo>
                  <a:lnTo>
                    <a:pt x="1019659" y="966267"/>
                  </a:ln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>
              <a:off x="10038004" y="557732"/>
              <a:ext cx="268552" cy="268552"/>
            </a:xfrm>
            <a:prstGeom prst="rect">
              <a:avLst/>
            </a:pr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>
              <a:off x="10112379" y="627121"/>
              <a:ext cx="119802" cy="129774"/>
            </a:xfrm>
            <a:custGeom>
              <a:avLst/>
              <a:gdLst>
                <a:gd name="connsiteX0" fmla="*/ 712625 w 1425436"/>
                <a:gd name="connsiteY0" fmla="*/ 111621 h 1544091"/>
                <a:gd name="connsiteX1" fmla="*/ 902567 w 1425436"/>
                <a:gd name="connsiteY1" fmla="*/ 190314 h 1544091"/>
                <a:gd name="connsiteX2" fmla="*/ 981260 w 1425436"/>
                <a:gd name="connsiteY2" fmla="*/ 380256 h 1544091"/>
                <a:gd name="connsiteX3" fmla="*/ 902567 w 1425436"/>
                <a:gd name="connsiteY3" fmla="*/ 570198 h 1544091"/>
                <a:gd name="connsiteX4" fmla="*/ 712625 w 1425436"/>
                <a:gd name="connsiteY4" fmla="*/ 648891 h 1544091"/>
                <a:gd name="connsiteX5" fmla="*/ 522684 w 1425436"/>
                <a:gd name="connsiteY5" fmla="*/ 570198 h 1544091"/>
                <a:gd name="connsiteX6" fmla="*/ 444177 w 1425436"/>
                <a:gd name="connsiteY6" fmla="*/ 380070 h 1544091"/>
                <a:gd name="connsiteX7" fmla="*/ 522870 w 1425436"/>
                <a:gd name="connsiteY7" fmla="*/ 190128 h 1544091"/>
                <a:gd name="connsiteX8" fmla="*/ 712625 w 1425436"/>
                <a:gd name="connsiteY8" fmla="*/ 111621 h 1544091"/>
                <a:gd name="connsiteX9" fmla="*/ 712625 w 1425436"/>
                <a:gd name="connsiteY9" fmla="*/ 0 h 1544091"/>
                <a:gd name="connsiteX10" fmla="*/ 332556 w 1425436"/>
                <a:gd name="connsiteY10" fmla="*/ 380070 h 1544091"/>
                <a:gd name="connsiteX11" fmla="*/ 712625 w 1425436"/>
                <a:gd name="connsiteY11" fmla="*/ 760140 h 1544091"/>
                <a:gd name="connsiteX12" fmla="*/ 1092695 w 1425436"/>
                <a:gd name="connsiteY12" fmla="*/ 380070 h 1544091"/>
                <a:gd name="connsiteX13" fmla="*/ 712625 w 1425436"/>
                <a:gd name="connsiteY13" fmla="*/ 0 h 1544091"/>
                <a:gd name="connsiteX14" fmla="*/ 712625 w 1425436"/>
                <a:gd name="connsiteY14" fmla="*/ 943012 h 1544091"/>
                <a:gd name="connsiteX15" fmla="*/ 978842 w 1425436"/>
                <a:gd name="connsiteY15" fmla="*/ 976685 h 1544091"/>
                <a:gd name="connsiteX16" fmla="*/ 1146087 w 1425436"/>
                <a:gd name="connsiteY16" fmla="*/ 1059470 h 1544091"/>
                <a:gd name="connsiteX17" fmla="*/ 1248593 w 1425436"/>
                <a:gd name="connsiteY17" fmla="*/ 1174440 h 1544091"/>
                <a:gd name="connsiteX18" fmla="*/ 1310356 w 1425436"/>
                <a:gd name="connsiteY18" fmla="*/ 1316385 h 1544091"/>
                <a:gd name="connsiteX19" fmla="*/ 1296590 w 1425436"/>
                <a:gd name="connsiteY19" fmla="*/ 1390241 h 1544091"/>
                <a:gd name="connsiteX20" fmla="*/ 1208595 w 1425436"/>
                <a:gd name="connsiteY20" fmla="*/ 1432285 h 1544091"/>
                <a:gd name="connsiteX21" fmla="*/ 216842 w 1425436"/>
                <a:gd name="connsiteY21" fmla="*/ 1432285 h 1544091"/>
                <a:gd name="connsiteX22" fmla="*/ 128847 w 1425436"/>
                <a:gd name="connsiteY22" fmla="*/ 1390241 h 1544091"/>
                <a:gd name="connsiteX23" fmla="*/ 115081 w 1425436"/>
                <a:gd name="connsiteY23" fmla="*/ 1316385 h 1544091"/>
                <a:gd name="connsiteX24" fmla="*/ 176844 w 1425436"/>
                <a:gd name="connsiteY24" fmla="*/ 1174440 h 1544091"/>
                <a:gd name="connsiteX25" fmla="*/ 279350 w 1425436"/>
                <a:gd name="connsiteY25" fmla="*/ 1059470 h 1544091"/>
                <a:gd name="connsiteX26" fmla="*/ 446595 w 1425436"/>
                <a:gd name="connsiteY26" fmla="*/ 976685 h 1544091"/>
                <a:gd name="connsiteX27" fmla="*/ 712625 w 1425436"/>
                <a:gd name="connsiteY27" fmla="*/ 943012 h 1544091"/>
                <a:gd name="connsiteX28" fmla="*/ 712625 w 1425436"/>
                <a:gd name="connsiteY28" fmla="*/ 831391 h 1544091"/>
                <a:gd name="connsiteX29" fmla="*/ 8296 w 1425436"/>
                <a:gd name="connsiteY29" fmla="*/ 1284387 h 1544091"/>
                <a:gd name="connsiteX30" fmla="*/ 216842 w 1425436"/>
                <a:gd name="connsiteY30" fmla="*/ 1544092 h 1544091"/>
                <a:gd name="connsiteX31" fmla="*/ 1208595 w 1425436"/>
                <a:gd name="connsiteY31" fmla="*/ 1544092 h 1544091"/>
                <a:gd name="connsiteX32" fmla="*/ 1417141 w 1425436"/>
                <a:gd name="connsiteY32" fmla="*/ 1284387 h 1544091"/>
                <a:gd name="connsiteX33" fmla="*/ 712625 w 1425436"/>
                <a:gd name="connsiteY33" fmla="*/ 831391 h 1544091"/>
              </a:gdLst>
              <a:ahLst/>
              <a:cxnLst/>
              <a:rect l="l" t="t" r="r" b="b"/>
              <a:pathLst>
                <a:path w="1425436" h="1544091">
                  <a:moveTo>
                    <a:pt x="712625" y="111621"/>
                  </a:moveTo>
                  <a:cubicBezTo>
                    <a:pt x="784435" y="111621"/>
                    <a:pt x="851780" y="139526"/>
                    <a:pt x="902567" y="190314"/>
                  </a:cubicBezTo>
                  <a:cubicBezTo>
                    <a:pt x="953355" y="241102"/>
                    <a:pt x="981260" y="308446"/>
                    <a:pt x="981260" y="380256"/>
                  </a:cubicBezTo>
                  <a:cubicBezTo>
                    <a:pt x="981260" y="452065"/>
                    <a:pt x="953355" y="519410"/>
                    <a:pt x="902567" y="570198"/>
                  </a:cubicBezTo>
                  <a:cubicBezTo>
                    <a:pt x="851780" y="620985"/>
                    <a:pt x="784435" y="648891"/>
                    <a:pt x="712625" y="648891"/>
                  </a:cubicBezTo>
                  <a:cubicBezTo>
                    <a:pt x="640816" y="648891"/>
                    <a:pt x="573471" y="620985"/>
                    <a:pt x="522684" y="570198"/>
                  </a:cubicBezTo>
                  <a:cubicBezTo>
                    <a:pt x="472082" y="519224"/>
                    <a:pt x="444177" y="451693"/>
                    <a:pt x="444177" y="380070"/>
                  </a:cubicBezTo>
                  <a:cubicBezTo>
                    <a:pt x="444177" y="308446"/>
                    <a:pt x="472082" y="240916"/>
                    <a:pt x="522870" y="190128"/>
                  </a:cubicBezTo>
                  <a:cubicBezTo>
                    <a:pt x="573471" y="139526"/>
                    <a:pt x="641002" y="111621"/>
                    <a:pt x="712625" y="111621"/>
                  </a:cubicBezTo>
                  <a:moveTo>
                    <a:pt x="712625" y="0"/>
                  </a:moveTo>
                  <a:cubicBezTo>
                    <a:pt x="502778" y="0"/>
                    <a:pt x="332556" y="170036"/>
                    <a:pt x="332556" y="380070"/>
                  </a:cubicBezTo>
                  <a:cubicBezTo>
                    <a:pt x="332556" y="589917"/>
                    <a:pt x="502778" y="760140"/>
                    <a:pt x="712625" y="760140"/>
                  </a:cubicBezTo>
                  <a:cubicBezTo>
                    <a:pt x="922473" y="760140"/>
                    <a:pt x="1092695" y="589917"/>
                    <a:pt x="1092695" y="380070"/>
                  </a:cubicBezTo>
                  <a:cubicBezTo>
                    <a:pt x="1092881" y="170036"/>
                    <a:pt x="922659" y="0"/>
                    <a:pt x="712625" y="0"/>
                  </a:cubicBezTo>
                  <a:close/>
                  <a:moveTo>
                    <a:pt x="712625" y="943012"/>
                  </a:moveTo>
                  <a:cubicBezTo>
                    <a:pt x="813643" y="943012"/>
                    <a:pt x="903126" y="954360"/>
                    <a:pt x="978842" y="976685"/>
                  </a:cubicBezTo>
                  <a:cubicBezTo>
                    <a:pt x="1043582" y="995846"/>
                    <a:pt x="1099951" y="1023752"/>
                    <a:pt x="1146087" y="1059470"/>
                  </a:cubicBezTo>
                  <a:cubicBezTo>
                    <a:pt x="1186829" y="1091096"/>
                    <a:pt x="1220315" y="1128675"/>
                    <a:pt x="1248593" y="1174440"/>
                  </a:cubicBezTo>
                  <a:cubicBezTo>
                    <a:pt x="1273708" y="1215368"/>
                    <a:pt x="1293985" y="1261877"/>
                    <a:pt x="1310356" y="1316385"/>
                  </a:cubicBezTo>
                  <a:cubicBezTo>
                    <a:pt x="1320774" y="1350801"/>
                    <a:pt x="1306264" y="1377404"/>
                    <a:pt x="1296590" y="1390241"/>
                  </a:cubicBezTo>
                  <a:cubicBezTo>
                    <a:pt x="1276684" y="1417030"/>
                    <a:pt x="1244686" y="1432285"/>
                    <a:pt x="1208595" y="1432285"/>
                  </a:cubicBezTo>
                  <a:lnTo>
                    <a:pt x="216842" y="1432285"/>
                  </a:lnTo>
                  <a:cubicBezTo>
                    <a:pt x="180937" y="1432285"/>
                    <a:pt x="148753" y="1417030"/>
                    <a:pt x="128847" y="1390241"/>
                  </a:cubicBezTo>
                  <a:cubicBezTo>
                    <a:pt x="119359" y="1377404"/>
                    <a:pt x="104849" y="1350801"/>
                    <a:pt x="115081" y="1316385"/>
                  </a:cubicBezTo>
                  <a:cubicBezTo>
                    <a:pt x="131452" y="1261877"/>
                    <a:pt x="151543" y="1215368"/>
                    <a:pt x="176844" y="1174440"/>
                  </a:cubicBezTo>
                  <a:cubicBezTo>
                    <a:pt x="204936" y="1128675"/>
                    <a:pt x="238422" y="1090910"/>
                    <a:pt x="279350" y="1059470"/>
                  </a:cubicBezTo>
                  <a:cubicBezTo>
                    <a:pt x="325486" y="1023752"/>
                    <a:pt x="381855" y="995846"/>
                    <a:pt x="446595" y="976685"/>
                  </a:cubicBezTo>
                  <a:cubicBezTo>
                    <a:pt x="522125" y="954360"/>
                    <a:pt x="611794" y="943012"/>
                    <a:pt x="712625" y="943012"/>
                  </a:cubicBezTo>
                  <a:moveTo>
                    <a:pt x="712625" y="831391"/>
                  </a:moveTo>
                  <a:cubicBezTo>
                    <a:pt x="244561" y="831391"/>
                    <a:pt x="77501" y="1053331"/>
                    <a:pt x="8296" y="1284387"/>
                  </a:cubicBezTo>
                  <a:cubicBezTo>
                    <a:pt x="-30771" y="1414611"/>
                    <a:pt x="73037" y="1544092"/>
                    <a:pt x="216842" y="1544092"/>
                  </a:cubicBezTo>
                  <a:lnTo>
                    <a:pt x="1208595" y="1544092"/>
                  </a:lnTo>
                  <a:cubicBezTo>
                    <a:pt x="1352400" y="1544092"/>
                    <a:pt x="1456208" y="1414611"/>
                    <a:pt x="1417141" y="1284387"/>
                  </a:cubicBezTo>
                  <a:cubicBezTo>
                    <a:pt x="1347750" y="1053331"/>
                    <a:pt x="1180690" y="831391"/>
                    <a:pt x="712625" y="831391"/>
                  </a:cubicBezTo>
                  <a:close/>
                </a:path>
              </a:pathLst>
            </a:custGeom>
            <a:solidFill>
              <a:schemeClr val="bg1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 rot="10800000">
            <a:off x="5472663" y="835924"/>
            <a:ext cx="2905760" cy="467360"/>
          </a:xfrm>
          <a:custGeom>
            <a:avLst/>
            <a:gdLst>
              <a:gd name="connsiteX0" fmla="*/ 2865120 w 2905760"/>
              <a:gd name="connsiteY0" fmla="*/ 386080 h 467360"/>
              <a:gd name="connsiteX1" fmla="*/ 2905760 w 2905760"/>
              <a:gd name="connsiteY1" fmla="*/ 426720 h 467360"/>
              <a:gd name="connsiteX2" fmla="*/ 2865120 w 2905760"/>
              <a:gd name="connsiteY2" fmla="*/ 467360 h 467360"/>
              <a:gd name="connsiteX3" fmla="*/ 2824480 w 2905760"/>
              <a:gd name="connsiteY3" fmla="*/ 426720 h 467360"/>
              <a:gd name="connsiteX4" fmla="*/ 2865120 w 2905760"/>
              <a:gd name="connsiteY4" fmla="*/ 386080 h 467360"/>
              <a:gd name="connsiteX5" fmla="*/ 2682240 w 2905760"/>
              <a:gd name="connsiteY5" fmla="*/ 386080 h 467360"/>
              <a:gd name="connsiteX6" fmla="*/ 2722880 w 2905760"/>
              <a:gd name="connsiteY6" fmla="*/ 426720 h 467360"/>
              <a:gd name="connsiteX7" fmla="*/ 2682240 w 2905760"/>
              <a:gd name="connsiteY7" fmla="*/ 467360 h 467360"/>
              <a:gd name="connsiteX8" fmla="*/ 2641600 w 2905760"/>
              <a:gd name="connsiteY8" fmla="*/ 426720 h 467360"/>
              <a:gd name="connsiteX9" fmla="*/ 2682240 w 2905760"/>
              <a:gd name="connsiteY9" fmla="*/ 386080 h 467360"/>
              <a:gd name="connsiteX10" fmla="*/ 2489200 w 2905760"/>
              <a:gd name="connsiteY10" fmla="*/ 386080 h 467360"/>
              <a:gd name="connsiteX11" fmla="*/ 2529840 w 2905760"/>
              <a:gd name="connsiteY11" fmla="*/ 426720 h 467360"/>
              <a:gd name="connsiteX12" fmla="*/ 2489200 w 2905760"/>
              <a:gd name="connsiteY12" fmla="*/ 467360 h 467360"/>
              <a:gd name="connsiteX13" fmla="*/ 2448560 w 2905760"/>
              <a:gd name="connsiteY13" fmla="*/ 426720 h 467360"/>
              <a:gd name="connsiteX14" fmla="*/ 2489200 w 2905760"/>
              <a:gd name="connsiteY14" fmla="*/ 386080 h 467360"/>
              <a:gd name="connsiteX15" fmla="*/ 2306320 w 2905760"/>
              <a:gd name="connsiteY15" fmla="*/ 386080 h 467360"/>
              <a:gd name="connsiteX16" fmla="*/ 2346960 w 2905760"/>
              <a:gd name="connsiteY16" fmla="*/ 426720 h 467360"/>
              <a:gd name="connsiteX17" fmla="*/ 2306320 w 2905760"/>
              <a:gd name="connsiteY17" fmla="*/ 467360 h 467360"/>
              <a:gd name="connsiteX18" fmla="*/ 2265680 w 2905760"/>
              <a:gd name="connsiteY18" fmla="*/ 426720 h 467360"/>
              <a:gd name="connsiteX19" fmla="*/ 2306320 w 2905760"/>
              <a:gd name="connsiteY19" fmla="*/ 386080 h 467360"/>
              <a:gd name="connsiteX20" fmla="*/ 2113280 w 2905760"/>
              <a:gd name="connsiteY20" fmla="*/ 386080 h 467360"/>
              <a:gd name="connsiteX21" fmla="*/ 2153920 w 2905760"/>
              <a:gd name="connsiteY21" fmla="*/ 426720 h 467360"/>
              <a:gd name="connsiteX22" fmla="*/ 2113280 w 2905760"/>
              <a:gd name="connsiteY22" fmla="*/ 467360 h 467360"/>
              <a:gd name="connsiteX23" fmla="*/ 2072640 w 2905760"/>
              <a:gd name="connsiteY23" fmla="*/ 426720 h 467360"/>
              <a:gd name="connsiteX24" fmla="*/ 2113280 w 2905760"/>
              <a:gd name="connsiteY24" fmla="*/ 386080 h 467360"/>
              <a:gd name="connsiteX25" fmla="*/ 1930400 w 2905760"/>
              <a:gd name="connsiteY25" fmla="*/ 386080 h 467360"/>
              <a:gd name="connsiteX26" fmla="*/ 1971040 w 2905760"/>
              <a:gd name="connsiteY26" fmla="*/ 426720 h 467360"/>
              <a:gd name="connsiteX27" fmla="*/ 1930400 w 2905760"/>
              <a:gd name="connsiteY27" fmla="*/ 467360 h 467360"/>
              <a:gd name="connsiteX28" fmla="*/ 1889760 w 2905760"/>
              <a:gd name="connsiteY28" fmla="*/ 426720 h 467360"/>
              <a:gd name="connsiteX29" fmla="*/ 1930400 w 2905760"/>
              <a:gd name="connsiteY29" fmla="*/ 386080 h 467360"/>
              <a:gd name="connsiteX30" fmla="*/ 1737360 w 2905760"/>
              <a:gd name="connsiteY30" fmla="*/ 386080 h 467360"/>
              <a:gd name="connsiteX31" fmla="*/ 1778000 w 2905760"/>
              <a:gd name="connsiteY31" fmla="*/ 426720 h 467360"/>
              <a:gd name="connsiteX32" fmla="*/ 1737360 w 2905760"/>
              <a:gd name="connsiteY32" fmla="*/ 467360 h 467360"/>
              <a:gd name="connsiteX33" fmla="*/ 1696720 w 2905760"/>
              <a:gd name="connsiteY33" fmla="*/ 426720 h 467360"/>
              <a:gd name="connsiteX34" fmla="*/ 1737360 w 2905760"/>
              <a:gd name="connsiteY34" fmla="*/ 386080 h 467360"/>
              <a:gd name="connsiteX35" fmla="*/ 1554480 w 2905760"/>
              <a:gd name="connsiteY35" fmla="*/ 386080 h 467360"/>
              <a:gd name="connsiteX36" fmla="*/ 1595120 w 2905760"/>
              <a:gd name="connsiteY36" fmla="*/ 426720 h 467360"/>
              <a:gd name="connsiteX37" fmla="*/ 1554480 w 2905760"/>
              <a:gd name="connsiteY37" fmla="*/ 467360 h 467360"/>
              <a:gd name="connsiteX38" fmla="*/ 1513840 w 2905760"/>
              <a:gd name="connsiteY38" fmla="*/ 426720 h 467360"/>
              <a:gd name="connsiteX39" fmla="*/ 1554480 w 2905760"/>
              <a:gd name="connsiteY39" fmla="*/ 386080 h 467360"/>
              <a:gd name="connsiteX40" fmla="*/ 1351280 w 2905760"/>
              <a:gd name="connsiteY40" fmla="*/ 386080 h 467360"/>
              <a:gd name="connsiteX41" fmla="*/ 1391920 w 2905760"/>
              <a:gd name="connsiteY41" fmla="*/ 426720 h 467360"/>
              <a:gd name="connsiteX42" fmla="*/ 1351280 w 2905760"/>
              <a:gd name="connsiteY42" fmla="*/ 467360 h 467360"/>
              <a:gd name="connsiteX43" fmla="*/ 1310640 w 2905760"/>
              <a:gd name="connsiteY43" fmla="*/ 426720 h 467360"/>
              <a:gd name="connsiteX44" fmla="*/ 1351280 w 2905760"/>
              <a:gd name="connsiteY44" fmla="*/ 386080 h 467360"/>
              <a:gd name="connsiteX45" fmla="*/ 1168400 w 2905760"/>
              <a:gd name="connsiteY45" fmla="*/ 386080 h 467360"/>
              <a:gd name="connsiteX46" fmla="*/ 1209040 w 2905760"/>
              <a:gd name="connsiteY46" fmla="*/ 426720 h 467360"/>
              <a:gd name="connsiteX47" fmla="*/ 1168400 w 2905760"/>
              <a:gd name="connsiteY47" fmla="*/ 467360 h 467360"/>
              <a:gd name="connsiteX48" fmla="*/ 1127760 w 2905760"/>
              <a:gd name="connsiteY48" fmla="*/ 426720 h 467360"/>
              <a:gd name="connsiteX49" fmla="*/ 1168400 w 2905760"/>
              <a:gd name="connsiteY49" fmla="*/ 386080 h 467360"/>
              <a:gd name="connsiteX50" fmla="*/ 975360 w 2905760"/>
              <a:gd name="connsiteY50" fmla="*/ 386080 h 467360"/>
              <a:gd name="connsiteX51" fmla="*/ 1016000 w 2905760"/>
              <a:gd name="connsiteY51" fmla="*/ 426720 h 467360"/>
              <a:gd name="connsiteX52" fmla="*/ 975360 w 2905760"/>
              <a:gd name="connsiteY52" fmla="*/ 467360 h 467360"/>
              <a:gd name="connsiteX53" fmla="*/ 934720 w 2905760"/>
              <a:gd name="connsiteY53" fmla="*/ 426720 h 467360"/>
              <a:gd name="connsiteX54" fmla="*/ 975360 w 2905760"/>
              <a:gd name="connsiteY54" fmla="*/ 386080 h 467360"/>
              <a:gd name="connsiteX55" fmla="*/ 792480 w 2905760"/>
              <a:gd name="connsiteY55" fmla="*/ 386080 h 467360"/>
              <a:gd name="connsiteX56" fmla="*/ 833120 w 2905760"/>
              <a:gd name="connsiteY56" fmla="*/ 426720 h 467360"/>
              <a:gd name="connsiteX57" fmla="*/ 792480 w 2905760"/>
              <a:gd name="connsiteY57" fmla="*/ 467360 h 467360"/>
              <a:gd name="connsiteX58" fmla="*/ 751840 w 2905760"/>
              <a:gd name="connsiteY58" fmla="*/ 426720 h 467360"/>
              <a:gd name="connsiteX59" fmla="*/ 792480 w 2905760"/>
              <a:gd name="connsiteY59" fmla="*/ 386080 h 467360"/>
              <a:gd name="connsiteX60" fmla="*/ 599440 w 2905760"/>
              <a:gd name="connsiteY60" fmla="*/ 386080 h 467360"/>
              <a:gd name="connsiteX61" fmla="*/ 640080 w 2905760"/>
              <a:gd name="connsiteY61" fmla="*/ 426720 h 467360"/>
              <a:gd name="connsiteX62" fmla="*/ 599440 w 2905760"/>
              <a:gd name="connsiteY62" fmla="*/ 467360 h 467360"/>
              <a:gd name="connsiteX63" fmla="*/ 558800 w 2905760"/>
              <a:gd name="connsiteY63" fmla="*/ 426720 h 467360"/>
              <a:gd name="connsiteX64" fmla="*/ 599440 w 2905760"/>
              <a:gd name="connsiteY64" fmla="*/ 386080 h 467360"/>
              <a:gd name="connsiteX65" fmla="*/ 416560 w 2905760"/>
              <a:gd name="connsiteY65" fmla="*/ 386080 h 467360"/>
              <a:gd name="connsiteX66" fmla="*/ 457200 w 2905760"/>
              <a:gd name="connsiteY66" fmla="*/ 426720 h 467360"/>
              <a:gd name="connsiteX67" fmla="*/ 416560 w 2905760"/>
              <a:gd name="connsiteY67" fmla="*/ 467360 h 467360"/>
              <a:gd name="connsiteX68" fmla="*/ 375920 w 2905760"/>
              <a:gd name="connsiteY68" fmla="*/ 426720 h 467360"/>
              <a:gd name="connsiteX69" fmla="*/ 416560 w 2905760"/>
              <a:gd name="connsiteY69" fmla="*/ 386080 h 467360"/>
              <a:gd name="connsiteX70" fmla="*/ 223520 w 2905760"/>
              <a:gd name="connsiteY70" fmla="*/ 386080 h 467360"/>
              <a:gd name="connsiteX71" fmla="*/ 264160 w 2905760"/>
              <a:gd name="connsiteY71" fmla="*/ 426720 h 467360"/>
              <a:gd name="connsiteX72" fmla="*/ 223520 w 2905760"/>
              <a:gd name="connsiteY72" fmla="*/ 467360 h 467360"/>
              <a:gd name="connsiteX73" fmla="*/ 182880 w 2905760"/>
              <a:gd name="connsiteY73" fmla="*/ 426720 h 467360"/>
              <a:gd name="connsiteX74" fmla="*/ 223520 w 2905760"/>
              <a:gd name="connsiteY74" fmla="*/ 386080 h 467360"/>
              <a:gd name="connsiteX75" fmla="*/ 40640 w 2905760"/>
              <a:gd name="connsiteY75" fmla="*/ 386080 h 467360"/>
              <a:gd name="connsiteX76" fmla="*/ 81280 w 2905760"/>
              <a:gd name="connsiteY76" fmla="*/ 426720 h 467360"/>
              <a:gd name="connsiteX77" fmla="*/ 40640 w 2905760"/>
              <a:gd name="connsiteY77" fmla="*/ 467360 h 467360"/>
              <a:gd name="connsiteX78" fmla="*/ 0 w 2905760"/>
              <a:gd name="connsiteY78" fmla="*/ 426720 h 467360"/>
              <a:gd name="connsiteX79" fmla="*/ 40640 w 2905760"/>
              <a:gd name="connsiteY79" fmla="*/ 386080 h 467360"/>
              <a:gd name="connsiteX80" fmla="*/ 2865120 w 2905760"/>
              <a:gd name="connsiteY80" fmla="*/ 193040 h 467360"/>
              <a:gd name="connsiteX81" fmla="*/ 2905760 w 2905760"/>
              <a:gd name="connsiteY81" fmla="*/ 233680 h 467360"/>
              <a:gd name="connsiteX82" fmla="*/ 2865120 w 2905760"/>
              <a:gd name="connsiteY82" fmla="*/ 274320 h 467360"/>
              <a:gd name="connsiteX83" fmla="*/ 2824480 w 2905760"/>
              <a:gd name="connsiteY83" fmla="*/ 233680 h 467360"/>
              <a:gd name="connsiteX84" fmla="*/ 2865120 w 2905760"/>
              <a:gd name="connsiteY84" fmla="*/ 193040 h 467360"/>
              <a:gd name="connsiteX85" fmla="*/ 2682240 w 2905760"/>
              <a:gd name="connsiteY85" fmla="*/ 193040 h 467360"/>
              <a:gd name="connsiteX86" fmla="*/ 2722880 w 2905760"/>
              <a:gd name="connsiteY86" fmla="*/ 233680 h 467360"/>
              <a:gd name="connsiteX87" fmla="*/ 2682240 w 2905760"/>
              <a:gd name="connsiteY87" fmla="*/ 274320 h 467360"/>
              <a:gd name="connsiteX88" fmla="*/ 2641600 w 2905760"/>
              <a:gd name="connsiteY88" fmla="*/ 233680 h 467360"/>
              <a:gd name="connsiteX89" fmla="*/ 2682240 w 2905760"/>
              <a:gd name="connsiteY89" fmla="*/ 193040 h 467360"/>
              <a:gd name="connsiteX90" fmla="*/ 2489200 w 2905760"/>
              <a:gd name="connsiteY90" fmla="*/ 193040 h 467360"/>
              <a:gd name="connsiteX91" fmla="*/ 2529840 w 2905760"/>
              <a:gd name="connsiteY91" fmla="*/ 233680 h 467360"/>
              <a:gd name="connsiteX92" fmla="*/ 2489200 w 2905760"/>
              <a:gd name="connsiteY92" fmla="*/ 274320 h 467360"/>
              <a:gd name="connsiteX93" fmla="*/ 2448560 w 2905760"/>
              <a:gd name="connsiteY93" fmla="*/ 233680 h 467360"/>
              <a:gd name="connsiteX94" fmla="*/ 2489200 w 2905760"/>
              <a:gd name="connsiteY94" fmla="*/ 193040 h 467360"/>
              <a:gd name="connsiteX95" fmla="*/ 2306320 w 2905760"/>
              <a:gd name="connsiteY95" fmla="*/ 193040 h 467360"/>
              <a:gd name="connsiteX96" fmla="*/ 2346960 w 2905760"/>
              <a:gd name="connsiteY96" fmla="*/ 233680 h 467360"/>
              <a:gd name="connsiteX97" fmla="*/ 2306320 w 2905760"/>
              <a:gd name="connsiteY97" fmla="*/ 274320 h 467360"/>
              <a:gd name="connsiteX98" fmla="*/ 2265680 w 2905760"/>
              <a:gd name="connsiteY98" fmla="*/ 233680 h 467360"/>
              <a:gd name="connsiteX99" fmla="*/ 2306320 w 2905760"/>
              <a:gd name="connsiteY99" fmla="*/ 193040 h 467360"/>
              <a:gd name="connsiteX100" fmla="*/ 2113280 w 2905760"/>
              <a:gd name="connsiteY100" fmla="*/ 193040 h 467360"/>
              <a:gd name="connsiteX101" fmla="*/ 2153920 w 2905760"/>
              <a:gd name="connsiteY101" fmla="*/ 233680 h 467360"/>
              <a:gd name="connsiteX102" fmla="*/ 2113280 w 2905760"/>
              <a:gd name="connsiteY102" fmla="*/ 274320 h 467360"/>
              <a:gd name="connsiteX103" fmla="*/ 2072640 w 2905760"/>
              <a:gd name="connsiteY103" fmla="*/ 233680 h 467360"/>
              <a:gd name="connsiteX104" fmla="*/ 2113280 w 2905760"/>
              <a:gd name="connsiteY104" fmla="*/ 193040 h 467360"/>
              <a:gd name="connsiteX105" fmla="*/ 1930400 w 2905760"/>
              <a:gd name="connsiteY105" fmla="*/ 193040 h 467360"/>
              <a:gd name="connsiteX106" fmla="*/ 1971040 w 2905760"/>
              <a:gd name="connsiteY106" fmla="*/ 233680 h 467360"/>
              <a:gd name="connsiteX107" fmla="*/ 1930400 w 2905760"/>
              <a:gd name="connsiteY107" fmla="*/ 274320 h 467360"/>
              <a:gd name="connsiteX108" fmla="*/ 1889760 w 2905760"/>
              <a:gd name="connsiteY108" fmla="*/ 233680 h 467360"/>
              <a:gd name="connsiteX109" fmla="*/ 1930400 w 2905760"/>
              <a:gd name="connsiteY109" fmla="*/ 193040 h 467360"/>
              <a:gd name="connsiteX110" fmla="*/ 1737360 w 2905760"/>
              <a:gd name="connsiteY110" fmla="*/ 193040 h 467360"/>
              <a:gd name="connsiteX111" fmla="*/ 1778000 w 2905760"/>
              <a:gd name="connsiteY111" fmla="*/ 233680 h 467360"/>
              <a:gd name="connsiteX112" fmla="*/ 1737360 w 2905760"/>
              <a:gd name="connsiteY112" fmla="*/ 274320 h 467360"/>
              <a:gd name="connsiteX113" fmla="*/ 1696720 w 2905760"/>
              <a:gd name="connsiteY113" fmla="*/ 233680 h 467360"/>
              <a:gd name="connsiteX114" fmla="*/ 1737360 w 2905760"/>
              <a:gd name="connsiteY114" fmla="*/ 193040 h 467360"/>
              <a:gd name="connsiteX115" fmla="*/ 1554480 w 2905760"/>
              <a:gd name="connsiteY115" fmla="*/ 193040 h 467360"/>
              <a:gd name="connsiteX116" fmla="*/ 1595120 w 2905760"/>
              <a:gd name="connsiteY116" fmla="*/ 233680 h 467360"/>
              <a:gd name="connsiteX117" fmla="*/ 1554480 w 2905760"/>
              <a:gd name="connsiteY117" fmla="*/ 274320 h 467360"/>
              <a:gd name="connsiteX118" fmla="*/ 1513840 w 2905760"/>
              <a:gd name="connsiteY118" fmla="*/ 233680 h 467360"/>
              <a:gd name="connsiteX119" fmla="*/ 1554480 w 2905760"/>
              <a:gd name="connsiteY119" fmla="*/ 193040 h 467360"/>
              <a:gd name="connsiteX120" fmla="*/ 1351280 w 2905760"/>
              <a:gd name="connsiteY120" fmla="*/ 193040 h 467360"/>
              <a:gd name="connsiteX121" fmla="*/ 1391920 w 2905760"/>
              <a:gd name="connsiteY121" fmla="*/ 233680 h 467360"/>
              <a:gd name="connsiteX122" fmla="*/ 1351280 w 2905760"/>
              <a:gd name="connsiteY122" fmla="*/ 274320 h 467360"/>
              <a:gd name="connsiteX123" fmla="*/ 1310640 w 2905760"/>
              <a:gd name="connsiteY123" fmla="*/ 233680 h 467360"/>
              <a:gd name="connsiteX124" fmla="*/ 1351280 w 2905760"/>
              <a:gd name="connsiteY124" fmla="*/ 193040 h 467360"/>
              <a:gd name="connsiteX125" fmla="*/ 1168400 w 2905760"/>
              <a:gd name="connsiteY125" fmla="*/ 193040 h 467360"/>
              <a:gd name="connsiteX126" fmla="*/ 1209040 w 2905760"/>
              <a:gd name="connsiteY126" fmla="*/ 233680 h 467360"/>
              <a:gd name="connsiteX127" fmla="*/ 1168400 w 2905760"/>
              <a:gd name="connsiteY127" fmla="*/ 274320 h 467360"/>
              <a:gd name="connsiteX128" fmla="*/ 1127760 w 2905760"/>
              <a:gd name="connsiteY128" fmla="*/ 233680 h 467360"/>
              <a:gd name="connsiteX129" fmla="*/ 1168400 w 2905760"/>
              <a:gd name="connsiteY129" fmla="*/ 193040 h 467360"/>
              <a:gd name="connsiteX130" fmla="*/ 975360 w 2905760"/>
              <a:gd name="connsiteY130" fmla="*/ 193040 h 467360"/>
              <a:gd name="connsiteX131" fmla="*/ 1016000 w 2905760"/>
              <a:gd name="connsiteY131" fmla="*/ 233680 h 467360"/>
              <a:gd name="connsiteX132" fmla="*/ 975360 w 2905760"/>
              <a:gd name="connsiteY132" fmla="*/ 274320 h 467360"/>
              <a:gd name="connsiteX133" fmla="*/ 934720 w 2905760"/>
              <a:gd name="connsiteY133" fmla="*/ 233680 h 467360"/>
              <a:gd name="connsiteX134" fmla="*/ 975360 w 2905760"/>
              <a:gd name="connsiteY134" fmla="*/ 193040 h 467360"/>
              <a:gd name="connsiteX135" fmla="*/ 792480 w 2905760"/>
              <a:gd name="connsiteY135" fmla="*/ 193040 h 467360"/>
              <a:gd name="connsiteX136" fmla="*/ 833120 w 2905760"/>
              <a:gd name="connsiteY136" fmla="*/ 233680 h 467360"/>
              <a:gd name="connsiteX137" fmla="*/ 792480 w 2905760"/>
              <a:gd name="connsiteY137" fmla="*/ 274320 h 467360"/>
              <a:gd name="connsiteX138" fmla="*/ 751840 w 2905760"/>
              <a:gd name="connsiteY138" fmla="*/ 233680 h 467360"/>
              <a:gd name="connsiteX139" fmla="*/ 792480 w 2905760"/>
              <a:gd name="connsiteY139" fmla="*/ 193040 h 467360"/>
              <a:gd name="connsiteX140" fmla="*/ 599440 w 2905760"/>
              <a:gd name="connsiteY140" fmla="*/ 193040 h 467360"/>
              <a:gd name="connsiteX141" fmla="*/ 640080 w 2905760"/>
              <a:gd name="connsiteY141" fmla="*/ 233680 h 467360"/>
              <a:gd name="connsiteX142" fmla="*/ 599440 w 2905760"/>
              <a:gd name="connsiteY142" fmla="*/ 274320 h 467360"/>
              <a:gd name="connsiteX143" fmla="*/ 558800 w 2905760"/>
              <a:gd name="connsiteY143" fmla="*/ 233680 h 467360"/>
              <a:gd name="connsiteX144" fmla="*/ 599440 w 2905760"/>
              <a:gd name="connsiteY144" fmla="*/ 193040 h 467360"/>
              <a:gd name="connsiteX145" fmla="*/ 416560 w 2905760"/>
              <a:gd name="connsiteY145" fmla="*/ 193040 h 467360"/>
              <a:gd name="connsiteX146" fmla="*/ 457200 w 2905760"/>
              <a:gd name="connsiteY146" fmla="*/ 233680 h 467360"/>
              <a:gd name="connsiteX147" fmla="*/ 416560 w 2905760"/>
              <a:gd name="connsiteY147" fmla="*/ 274320 h 467360"/>
              <a:gd name="connsiteX148" fmla="*/ 375920 w 2905760"/>
              <a:gd name="connsiteY148" fmla="*/ 233680 h 467360"/>
              <a:gd name="connsiteX149" fmla="*/ 416560 w 2905760"/>
              <a:gd name="connsiteY149" fmla="*/ 193040 h 467360"/>
              <a:gd name="connsiteX150" fmla="*/ 223520 w 2905760"/>
              <a:gd name="connsiteY150" fmla="*/ 193040 h 467360"/>
              <a:gd name="connsiteX151" fmla="*/ 264160 w 2905760"/>
              <a:gd name="connsiteY151" fmla="*/ 233680 h 467360"/>
              <a:gd name="connsiteX152" fmla="*/ 223520 w 2905760"/>
              <a:gd name="connsiteY152" fmla="*/ 274320 h 467360"/>
              <a:gd name="connsiteX153" fmla="*/ 182880 w 2905760"/>
              <a:gd name="connsiteY153" fmla="*/ 233680 h 467360"/>
              <a:gd name="connsiteX154" fmla="*/ 223520 w 2905760"/>
              <a:gd name="connsiteY154" fmla="*/ 193040 h 467360"/>
              <a:gd name="connsiteX155" fmla="*/ 40640 w 2905760"/>
              <a:gd name="connsiteY155" fmla="*/ 193040 h 467360"/>
              <a:gd name="connsiteX156" fmla="*/ 81280 w 2905760"/>
              <a:gd name="connsiteY156" fmla="*/ 233680 h 467360"/>
              <a:gd name="connsiteX157" fmla="*/ 40640 w 2905760"/>
              <a:gd name="connsiteY157" fmla="*/ 274320 h 467360"/>
              <a:gd name="connsiteX158" fmla="*/ 0 w 2905760"/>
              <a:gd name="connsiteY158" fmla="*/ 233680 h 467360"/>
              <a:gd name="connsiteX159" fmla="*/ 40640 w 2905760"/>
              <a:gd name="connsiteY159" fmla="*/ 193040 h 467360"/>
              <a:gd name="connsiteX160" fmla="*/ 2865120 w 2905760"/>
              <a:gd name="connsiteY160" fmla="*/ 0 h 467360"/>
              <a:gd name="connsiteX161" fmla="*/ 2905760 w 2905760"/>
              <a:gd name="connsiteY161" fmla="*/ 40640 h 467360"/>
              <a:gd name="connsiteX162" fmla="*/ 2865120 w 2905760"/>
              <a:gd name="connsiteY162" fmla="*/ 81280 h 467360"/>
              <a:gd name="connsiteX163" fmla="*/ 2824480 w 2905760"/>
              <a:gd name="connsiteY163" fmla="*/ 40640 h 467360"/>
              <a:gd name="connsiteX164" fmla="*/ 2865120 w 2905760"/>
              <a:gd name="connsiteY164" fmla="*/ 0 h 467360"/>
              <a:gd name="connsiteX165" fmla="*/ 2682240 w 2905760"/>
              <a:gd name="connsiteY165" fmla="*/ 0 h 467360"/>
              <a:gd name="connsiteX166" fmla="*/ 2722880 w 2905760"/>
              <a:gd name="connsiteY166" fmla="*/ 40640 h 467360"/>
              <a:gd name="connsiteX167" fmla="*/ 2682240 w 2905760"/>
              <a:gd name="connsiteY167" fmla="*/ 81280 h 467360"/>
              <a:gd name="connsiteX168" fmla="*/ 2641600 w 2905760"/>
              <a:gd name="connsiteY168" fmla="*/ 40640 h 467360"/>
              <a:gd name="connsiteX169" fmla="*/ 2682240 w 2905760"/>
              <a:gd name="connsiteY169" fmla="*/ 0 h 467360"/>
              <a:gd name="connsiteX170" fmla="*/ 2489200 w 2905760"/>
              <a:gd name="connsiteY170" fmla="*/ 0 h 467360"/>
              <a:gd name="connsiteX171" fmla="*/ 2529840 w 2905760"/>
              <a:gd name="connsiteY171" fmla="*/ 40640 h 467360"/>
              <a:gd name="connsiteX172" fmla="*/ 2489200 w 2905760"/>
              <a:gd name="connsiteY172" fmla="*/ 81280 h 467360"/>
              <a:gd name="connsiteX173" fmla="*/ 2448560 w 2905760"/>
              <a:gd name="connsiteY173" fmla="*/ 40640 h 467360"/>
              <a:gd name="connsiteX174" fmla="*/ 2489200 w 2905760"/>
              <a:gd name="connsiteY174" fmla="*/ 0 h 467360"/>
              <a:gd name="connsiteX175" fmla="*/ 2306320 w 2905760"/>
              <a:gd name="connsiteY175" fmla="*/ 0 h 467360"/>
              <a:gd name="connsiteX176" fmla="*/ 2346960 w 2905760"/>
              <a:gd name="connsiteY176" fmla="*/ 40640 h 467360"/>
              <a:gd name="connsiteX177" fmla="*/ 2306320 w 2905760"/>
              <a:gd name="connsiteY177" fmla="*/ 81280 h 467360"/>
              <a:gd name="connsiteX178" fmla="*/ 2265680 w 2905760"/>
              <a:gd name="connsiteY178" fmla="*/ 40640 h 467360"/>
              <a:gd name="connsiteX179" fmla="*/ 2306320 w 2905760"/>
              <a:gd name="connsiteY179" fmla="*/ 0 h 467360"/>
              <a:gd name="connsiteX180" fmla="*/ 2113280 w 2905760"/>
              <a:gd name="connsiteY180" fmla="*/ 0 h 467360"/>
              <a:gd name="connsiteX181" fmla="*/ 2153920 w 2905760"/>
              <a:gd name="connsiteY181" fmla="*/ 40640 h 467360"/>
              <a:gd name="connsiteX182" fmla="*/ 2113280 w 2905760"/>
              <a:gd name="connsiteY182" fmla="*/ 81280 h 467360"/>
              <a:gd name="connsiteX183" fmla="*/ 2072640 w 2905760"/>
              <a:gd name="connsiteY183" fmla="*/ 40640 h 467360"/>
              <a:gd name="connsiteX184" fmla="*/ 2113280 w 2905760"/>
              <a:gd name="connsiteY184" fmla="*/ 0 h 467360"/>
              <a:gd name="connsiteX185" fmla="*/ 1930400 w 2905760"/>
              <a:gd name="connsiteY185" fmla="*/ 0 h 467360"/>
              <a:gd name="connsiteX186" fmla="*/ 1971040 w 2905760"/>
              <a:gd name="connsiteY186" fmla="*/ 40640 h 467360"/>
              <a:gd name="connsiteX187" fmla="*/ 1930400 w 2905760"/>
              <a:gd name="connsiteY187" fmla="*/ 81280 h 467360"/>
              <a:gd name="connsiteX188" fmla="*/ 1889760 w 2905760"/>
              <a:gd name="connsiteY188" fmla="*/ 40640 h 467360"/>
              <a:gd name="connsiteX189" fmla="*/ 1930400 w 2905760"/>
              <a:gd name="connsiteY189" fmla="*/ 0 h 467360"/>
              <a:gd name="connsiteX190" fmla="*/ 1737360 w 2905760"/>
              <a:gd name="connsiteY190" fmla="*/ 0 h 467360"/>
              <a:gd name="connsiteX191" fmla="*/ 1778000 w 2905760"/>
              <a:gd name="connsiteY191" fmla="*/ 40640 h 467360"/>
              <a:gd name="connsiteX192" fmla="*/ 1737360 w 2905760"/>
              <a:gd name="connsiteY192" fmla="*/ 81280 h 467360"/>
              <a:gd name="connsiteX193" fmla="*/ 1696720 w 2905760"/>
              <a:gd name="connsiteY193" fmla="*/ 40640 h 467360"/>
              <a:gd name="connsiteX194" fmla="*/ 1737360 w 2905760"/>
              <a:gd name="connsiteY194" fmla="*/ 0 h 467360"/>
              <a:gd name="connsiteX195" fmla="*/ 1554480 w 2905760"/>
              <a:gd name="connsiteY195" fmla="*/ 0 h 467360"/>
              <a:gd name="connsiteX196" fmla="*/ 1595120 w 2905760"/>
              <a:gd name="connsiteY196" fmla="*/ 40640 h 467360"/>
              <a:gd name="connsiteX197" fmla="*/ 1554480 w 2905760"/>
              <a:gd name="connsiteY197" fmla="*/ 81280 h 467360"/>
              <a:gd name="connsiteX198" fmla="*/ 1513840 w 2905760"/>
              <a:gd name="connsiteY198" fmla="*/ 40640 h 467360"/>
              <a:gd name="connsiteX199" fmla="*/ 1554480 w 2905760"/>
              <a:gd name="connsiteY199" fmla="*/ 0 h 467360"/>
              <a:gd name="connsiteX200" fmla="*/ 1351280 w 2905760"/>
              <a:gd name="connsiteY200" fmla="*/ 0 h 467360"/>
              <a:gd name="connsiteX201" fmla="*/ 1391920 w 2905760"/>
              <a:gd name="connsiteY201" fmla="*/ 40640 h 467360"/>
              <a:gd name="connsiteX202" fmla="*/ 1351280 w 2905760"/>
              <a:gd name="connsiteY202" fmla="*/ 81280 h 467360"/>
              <a:gd name="connsiteX203" fmla="*/ 1310640 w 2905760"/>
              <a:gd name="connsiteY203" fmla="*/ 40640 h 467360"/>
              <a:gd name="connsiteX204" fmla="*/ 1351280 w 2905760"/>
              <a:gd name="connsiteY204" fmla="*/ 0 h 467360"/>
              <a:gd name="connsiteX205" fmla="*/ 1168400 w 2905760"/>
              <a:gd name="connsiteY205" fmla="*/ 0 h 467360"/>
              <a:gd name="connsiteX206" fmla="*/ 1209040 w 2905760"/>
              <a:gd name="connsiteY206" fmla="*/ 40640 h 467360"/>
              <a:gd name="connsiteX207" fmla="*/ 1168400 w 2905760"/>
              <a:gd name="connsiteY207" fmla="*/ 81280 h 467360"/>
              <a:gd name="connsiteX208" fmla="*/ 1127760 w 2905760"/>
              <a:gd name="connsiteY208" fmla="*/ 40640 h 467360"/>
              <a:gd name="connsiteX209" fmla="*/ 1168400 w 2905760"/>
              <a:gd name="connsiteY209" fmla="*/ 0 h 467360"/>
              <a:gd name="connsiteX210" fmla="*/ 975360 w 2905760"/>
              <a:gd name="connsiteY210" fmla="*/ 0 h 467360"/>
              <a:gd name="connsiteX211" fmla="*/ 1016000 w 2905760"/>
              <a:gd name="connsiteY211" fmla="*/ 40640 h 467360"/>
              <a:gd name="connsiteX212" fmla="*/ 975360 w 2905760"/>
              <a:gd name="connsiteY212" fmla="*/ 81280 h 467360"/>
              <a:gd name="connsiteX213" fmla="*/ 934720 w 2905760"/>
              <a:gd name="connsiteY213" fmla="*/ 40640 h 467360"/>
              <a:gd name="connsiteX214" fmla="*/ 975360 w 2905760"/>
              <a:gd name="connsiteY214" fmla="*/ 0 h 467360"/>
              <a:gd name="connsiteX215" fmla="*/ 792480 w 2905760"/>
              <a:gd name="connsiteY215" fmla="*/ 0 h 467360"/>
              <a:gd name="connsiteX216" fmla="*/ 833120 w 2905760"/>
              <a:gd name="connsiteY216" fmla="*/ 40640 h 467360"/>
              <a:gd name="connsiteX217" fmla="*/ 792480 w 2905760"/>
              <a:gd name="connsiteY217" fmla="*/ 81280 h 467360"/>
              <a:gd name="connsiteX218" fmla="*/ 751840 w 2905760"/>
              <a:gd name="connsiteY218" fmla="*/ 40640 h 467360"/>
              <a:gd name="connsiteX219" fmla="*/ 792480 w 2905760"/>
              <a:gd name="connsiteY219" fmla="*/ 0 h 467360"/>
              <a:gd name="connsiteX220" fmla="*/ 599440 w 2905760"/>
              <a:gd name="connsiteY220" fmla="*/ 0 h 467360"/>
              <a:gd name="connsiteX221" fmla="*/ 640080 w 2905760"/>
              <a:gd name="connsiteY221" fmla="*/ 40640 h 467360"/>
              <a:gd name="connsiteX222" fmla="*/ 599440 w 2905760"/>
              <a:gd name="connsiteY222" fmla="*/ 81280 h 467360"/>
              <a:gd name="connsiteX223" fmla="*/ 558800 w 2905760"/>
              <a:gd name="connsiteY223" fmla="*/ 40640 h 467360"/>
              <a:gd name="connsiteX224" fmla="*/ 599440 w 2905760"/>
              <a:gd name="connsiteY224" fmla="*/ 0 h 467360"/>
              <a:gd name="connsiteX225" fmla="*/ 416560 w 2905760"/>
              <a:gd name="connsiteY225" fmla="*/ 0 h 467360"/>
              <a:gd name="connsiteX226" fmla="*/ 457200 w 2905760"/>
              <a:gd name="connsiteY226" fmla="*/ 40640 h 467360"/>
              <a:gd name="connsiteX227" fmla="*/ 416560 w 2905760"/>
              <a:gd name="connsiteY227" fmla="*/ 81280 h 467360"/>
              <a:gd name="connsiteX228" fmla="*/ 375920 w 2905760"/>
              <a:gd name="connsiteY228" fmla="*/ 40640 h 467360"/>
              <a:gd name="connsiteX229" fmla="*/ 416560 w 2905760"/>
              <a:gd name="connsiteY229" fmla="*/ 0 h 467360"/>
              <a:gd name="connsiteX230" fmla="*/ 223520 w 2905760"/>
              <a:gd name="connsiteY230" fmla="*/ 0 h 467360"/>
              <a:gd name="connsiteX231" fmla="*/ 264160 w 2905760"/>
              <a:gd name="connsiteY231" fmla="*/ 40640 h 467360"/>
              <a:gd name="connsiteX232" fmla="*/ 223520 w 2905760"/>
              <a:gd name="connsiteY232" fmla="*/ 81280 h 467360"/>
              <a:gd name="connsiteX233" fmla="*/ 182880 w 2905760"/>
              <a:gd name="connsiteY233" fmla="*/ 40640 h 467360"/>
              <a:gd name="connsiteX234" fmla="*/ 223520 w 2905760"/>
              <a:gd name="connsiteY234" fmla="*/ 0 h 467360"/>
              <a:gd name="connsiteX235" fmla="*/ 40640 w 2905760"/>
              <a:gd name="connsiteY235" fmla="*/ 0 h 467360"/>
              <a:gd name="connsiteX236" fmla="*/ 81280 w 2905760"/>
              <a:gd name="connsiteY236" fmla="*/ 40640 h 467360"/>
              <a:gd name="connsiteX237" fmla="*/ 40640 w 2905760"/>
              <a:gd name="connsiteY237" fmla="*/ 81280 h 467360"/>
              <a:gd name="connsiteX238" fmla="*/ 0 w 2905760"/>
              <a:gd name="connsiteY238" fmla="*/ 40640 h 467360"/>
              <a:gd name="connsiteX239" fmla="*/ 40640 w 2905760"/>
              <a:gd name="connsiteY239" fmla="*/ 0 h 467360"/>
            </a:gdLst>
            <a:ahLst/>
            <a:cxnLst/>
            <a:rect l="l" t="t" r="r" b="b"/>
            <a:pathLst>
              <a:path w="2905760" h="467360">
                <a:moveTo>
                  <a:pt x="2865120" y="386080"/>
                </a:moveTo>
                <a:cubicBezTo>
                  <a:pt x="2887565" y="386080"/>
                  <a:pt x="2905760" y="404275"/>
                  <a:pt x="2905760" y="426720"/>
                </a:cubicBezTo>
                <a:cubicBezTo>
                  <a:pt x="2905760" y="449165"/>
                  <a:pt x="2887565" y="467360"/>
                  <a:pt x="2865120" y="467360"/>
                </a:cubicBezTo>
                <a:cubicBezTo>
                  <a:pt x="2842675" y="467360"/>
                  <a:pt x="2824480" y="449165"/>
                  <a:pt x="2824480" y="426720"/>
                </a:cubicBezTo>
                <a:cubicBezTo>
                  <a:pt x="2824480" y="404275"/>
                  <a:pt x="2842675" y="386080"/>
                  <a:pt x="2865120" y="386080"/>
                </a:cubicBezTo>
                <a:close/>
                <a:moveTo>
                  <a:pt x="2682240" y="386080"/>
                </a:moveTo>
                <a:cubicBezTo>
                  <a:pt x="2704685" y="386080"/>
                  <a:pt x="2722880" y="404275"/>
                  <a:pt x="2722880" y="426720"/>
                </a:cubicBezTo>
                <a:cubicBezTo>
                  <a:pt x="2722880" y="449165"/>
                  <a:pt x="2704685" y="467360"/>
                  <a:pt x="2682240" y="467360"/>
                </a:cubicBezTo>
                <a:cubicBezTo>
                  <a:pt x="2659795" y="467360"/>
                  <a:pt x="2641600" y="449165"/>
                  <a:pt x="2641600" y="426720"/>
                </a:cubicBezTo>
                <a:cubicBezTo>
                  <a:pt x="2641600" y="404275"/>
                  <a:pt x="2659795" y="386080"/>
                  <a:pt x="2682240" y="386080"/>
                </a:cubicBezTo>
                <a:close/>
                <a:moveTo>
                  <a:pt x="2489200" y="386080"/>
                </a:moveTo>
                <a:cubicBezTo>
                  <a:pt x="2511645" y="386080"/>
                  <a:pt x="2529840" y="404275"/>
                  <a:pt x="2529840" y="426720"/>
                </a:cubicBezTo>
                <a:cubicBezTo>
                  <a:pt x="2529840" y="449165"/>
                  <a:pt x="2511645" y="467360"/>
                  <a:pt x="2489200" y="467360"/>
                </a:cubicBezTo>
                <a:cubicBezTo>
                  <a:pt x="2466755" y="467360"/>
                  <a:pt x="2448560" y="449165"/>
                  <a:pt x="2448560" y="426720"/>
                </a:cubicBezTo>
                <a:cubicBezTo>
                  <a:pt x="2448560" y="404275"/>
                  <a:pt x="2466755" y="386080"/>
                  <a:pt x="2489200" y="386080"/>
                </a:cubicBezTo>
                <a:close/>
                <a:moveTo>
                  <a:pt x="2306320" y="386080"/>
                </a:moveTo>
                <a:cubicBezTo>
                  <a:pt x="2328765" y="386080"/>
                  <a:pt x="2346960" y="404275"/>
                  <a:pt x="2346960" y="426720"/>
                </a:cubicBezTo>
                <a:cubicBezTo>
                  <a:pt x="2346960" y="449165"/>
                  <a:pt x="2328765" y="467360"/>
                  <a:pt x="2306320" y="467360"/>
                </a:cubicBezTo>
                <a:cubicBezTo>
                  <a:pt x="2283875" y="467360"/>
                  <a:pt x="2265680" y="449165"/>
                  <a:pt x="2265680" y="426720"/>
                </a:cubicBezTo>
                <a:cubicBezTo>
                  <a:pt x="2265680" y="404275"/>
                  <a:pt x="2283875" y="386080"/>
                  <a:pt x="2306320" y="386080"/>
                </a:cubicBezTo>
                <a:close/>
                <a:moveTo>
                  <a:pt x="2113280" y="386080"/>
                </a:moveTo>
                <a:cubicBezTo>
                  <a:pt x="2135725" y="386080"/>
                  <a:pt x="2153920" y="404275"/>
                  <a:pt x="2153920" y="426720"/>
                </a:cubicBezTo>
                <a:cubicBezTo>
                  <a:pt x="2153920" y="449165"/>
                  <a:pt x="2135725" y="467360"/>
                  <a:pt x="2113280" y="467360"/>
                </a:cubicBezTo>
                <a:cubicBezTo>
                  <a:pt x="2090835" y="467360"/>
                  <a:pt x="2072640" y="449165"/>
                  <a:pt x="2072640" y="426720"/>
                </a:cubicBezTo>
                <a:cubicBezTo>
                  <a:pt x="2072640" y="404275"/>
                  <a:pt x="2090835" y="386080"/>
                  <a:pt x="2113280" y="386080"/>
                </a:cubicBezTo>
                <a:close/>
                <a:moveTo>
                  <a:pt x="1930400" y="386080"/>
                </a:moveTo>
                <a:cubicBezTo>
                  <a:pt x="1952845" y="386080"/>
                  <a:pt x="1971040" y="404275"/>
                  <a:pt x="1971040" y="426720"/>
                </a:cubicBezTo>
                <a:cubicBezTo>
                  <a:pt x="1971040" y="449165"/>
                  <a:pt x="1952845" y="467360"/>
                  <a:pt x="1930400" y="467360"/>
                </a:cubicBezTo>
                <a:cubicBezTo>
                  <a:pt x="1907955" y="467360"/>
                  <a:pt x="1889760" y="449165"/>
                  <a:pt x="1889760" y="426720"/>
                </a:cubicBezTo>
                <a:cubicBezTo>
                  <a:pt x="1889760" y="404275"/>
                  <a:pt x="1907955" y="386080"/>
                  <a:pt x="1930400" y="386080"/>
                </a:cubicBezTo>
                <a:close/>
                <a:moveTo>
                  <a:pt x="1737360" y="386080"/>
                </a:moveTo>
                <a:cubicBezTo>
                  <a:pt x="1759805" y="386080"/>
                  <a:pt x="1778000" y="404275"/>
                  <a:pt x="1778000" y="426720"/>
                </a:cubicBezTo>
                <a:cubicBezTo>
                  <a:pt x="1778000" y="449165"/>
                  <a:pt x="1759805" y="467360"/>
                  <a:pt x="1737360" y="467360"/>
                </a:cubicBezTo>
                <a:cubicBezTo>
                  <a:pt x="1714915" y="467360"/>
                  <a:pt x="1696720" y="449165"/>
                  <a:pt x="1696720" y="426720"/>
                </a:cubicBezTo>
                <a:cubicBezTo>
                  <a:pt x="1696720" y="404275"/>
                  <a:pt x="1714915" y="386080"/>
                  <a:pt x="1737360" y="386080"/>
                </a:cubicBezTo>
                <a:close/>
                <a:moveTo>
                  <a:pt x="1554480" y="386080"/>
                </a:moveTo>
                <a:cubicBezTo>
                  <a:pt x="1576925" y="386080"/>
                  <a:pt x="1595120" y="404275"/>
                  <a:pt x="1595120" y="426720"/>
                </a:cubicBezTo>
                <a:cubicBezTo>
                  <a:pt x="1595120" y="449165"/>
                  <a:pt x="1576925" y="467360"/>
                  <a:pt x="1554480" y="467360"/>
                </a:cubicBezTo>
                <a:cubicBezTo>
                  <a:pt x="1532035" y="467360"/>
                  <a:pt x="1513840" y="449165"/>
                  <a:pt x="1513840" y="426720"/>
                </a:cubicBezTo>
                <a:cubicBezTo>
                  <a:pt x="1513840" y="404275"/>
                  <a:pt x="1532035" y="386080"/>
                  <a:pt x="1554480" y="386080"/>
                </a:cubicBezTo>
                <a:close/>
                <a:moveTo>
                  <a:pt x="1351280" y="386080"/>
                </a:moveTo>
                <a:cubicBezTo>
                  <a:pt x="1373725" y="386080"/>
                  <a:pt x="1391920" y="404275"/>
                  <a:pt x="1391920" y="426720"/>
                </a:cubicBezTo>
                <a:cubicBezTo>
                  <a:pt x="1391920" y="449165"/>
                  <a:pt x="1373725" y="467360"/>
                  <a:pt x="1351280" y="467360"/>
                </a:cubicBezTo>
                <a:cubicBezTo>
                  <a:pt x="1328835" y="467360"/>
                  <a:pt x="1310640" y="449165"/>
                  <a:pt x="1310640" y="426720"/>
                </a:cubicBezTo>
                <a:cubicBezTo>
                  <a:pt x="1310640" y="404275"/>
                  <a:pt x="1328835" y="386080"/>
                  <a:pt x="1351280" y="386080"/>
                </a:cubicBezTo>
                <a:close/>
                <a:moveTo>
                  <a:pt x="1168400" y="386080"/>
                </a:moveTo>
                <a:cubicBezTo>
                  <a:pt x="1190845" y="386080"/>
                  <a:pt x="1209040" y="404275"/>
                  <a:pt x="1209040" y="426720"/>
                </a:cubicBezTo>
                <a:cubicBezTo>
                  <a:pt x="1209040" y="449165"/>
                  <a:pt x="1190845" y="467360"/>
                  <a:pt x="1168400" y="467360"/>
                </a:cubicBezTo>
                <a:cubicBezTo>
                  <a:pt x="1145955" y="467360"/>
                  <a:pt x="1127760" y="449165"/>
                  <a:pt x="1127760" y="426720"/>
                </a:cubicBezTo>
                <a:cubicBezTo>
                  <a:pt x="1127760" y="404275"/>
                  <a:pt x="1145955" y="386080"/>
                  <a:pt x="1168400" y="386080"/>
                </a:cubicBezTo>
                <a:close/>
                <a:moveTo>
                  <a:pt x="975360" y="386080"/>
                </a:moveTo>
                <a:cubicBezTo>
                  <a:pt x="997805" y="386080"/>
                  <a:pt x="1016000" y="404275"/>
                  <a:pt x="1016000" y="426720"/>
                </a:cubicBezTo>
                <a:cubicBezTo>
                  <a:pt x="1016000" y="449165"/>
                  <a:pt x="997805" y="467360"/>
                  <a:pt x="975360" y="467360"/>
                </a:cubicBezTo>
                <a:cubicBezTo>
                  <a:pt x="952915" y="467360"/>
                  <a:pt x="934720" y="449165"/>
                  <a:pt x="934720" y="426720"/>
                </a:cubicBezTo>
                <a:cubicBezTo>
                  <a:pt x="934720" y="404275"/>
                  <a:pt x="952915" y="386080"/>
                  <a:pt x="975360" y="386080"/>
                </a:cubicBezTo>
                <a:close/>
                <a:moveTo>
                  <a:pt x="792480" y="386080"/>
                </a:moveTo>
                <a:cubicBezTo>
                  <a:pt x="814925" y="386080"/>
                  <a:pt x="833120" y="404275"/>
                  <a:pt x="833120" y="426720"/>
                </a:cubicBezTo>
                <a:cubicBezTo>
                  <a:pt x="833120" y="449165"/>
                  <a:pt x="814925" y="467360"/>
                  <a:pt x="792480" y="467360"/>
                </a:cubicBezTo>
                <a:cubicBezTo>
                  <a:pt x="770035" y="467360"/>
                  <a:pt x="751840" y="449165"/>
                  <a:pt x="751840" y="426720"/>
                </a:cubicBezTo>
                <a:cubicBezTo>
                  <a:pt x="751840" y="404275"/>
                  <a:pt x="770035" y="386080"/>
                  <a:pt x="792480" y="386080"/>
                </a:cubicBezTo>
                <a:close/>
                <a:moveTo>
                  <a:pt x="599440" y="386080"/>
                </a:moveTo>
                <a:cubicBezTo>
                  <a:pt x="621885" y="386080"/>
                  <a:pt x="640080" y="404275"/>
                  <a:pt x="640080" y="426720"/>
                </a:cubicBezTo>
                <a:cubicBezTo>
                  <a:pt x="640080" y="449165"/>
                  <a:pt x="621885" y="467360"/>
                  <a:pt x="599440" y="467360"/>
                </a:cubicBezTo>
                <a:cubicBezTo>
                  <a:pt x="576995" y="467360"/>
                  <a:pt x="558800" y="449165"/>
                  <a:pt x="558800" y="426720"/>
                </a:cubicBezTo>
                <a:cubicBezTo>
                  <a:pt x="558800" y="404275"/>
                  <a:pt x="576995" y="386080"/>
                  <a:pt x="599440" y="386080"/>
                </a:cubicBezTo>
                <a:close/>
                <a:moveTo>
                  <a:pt x="416560" y="386080"/>
                </a:moveTo>
                <a:cubicBezTo>
                  <a:pt x="439005" y="386080"/>
                  <a:pt x="457200" y="404275"/>
                  <a:pt x="457200" y="426720"/>
                </a:cubicBezTo>
                <a:cubicBezTo>
                  <a:pt x="457200" y="449165"/>
                  <a:pt x="439005" y="467360"/>
                  <a:pt x="416560" y="467360"/>
                </a:cubicBezTo>
                <a:cubicBezTo>
                  <a:pt x="394115" y="467360"/>
                  <a:pt x="375920" y="449165"/>
                  <a:pt x="375920" y="426720"/>
                </a:cubicBezTo>
                <a:cubicBezTo>
                  <a:pt x="375920" y="404275"/>
                  <a:pt x="394115" y="386080"/>
                  <a:pt x="416560" y="386080"/>
                </a:cubicBezTo>
                <a:close/>
                <a:moveTo>
                  <a:pt x="223520" y="386080"/>
                </a:moveTo>
                <a:cubicBezTo>
                  <a:pt x="245965" y="386080"/>
                  <a:pt x="264160" y="404275"/>
                  <a:pt x="264160" y="426720"/>
                </a:cubicBezTo>
                <a:cubicBezTo>
                  <a:pt x="264160" y="449165"/>
                  <a:pt x="245965" y="467360"/>
                  <a:pt x="223520" y="467360"/>
                </a:cubicBezTo>
                <a:cubicBezTo>
                  <a:pt x="201075" y="467360"/>
                  <a:pt x="182880" y="449165"/>
                  <a:pt x="182880" y="426720"/>
                </a:cubicBezTo>
                <a:cubicBezTo>
                  <a:pt x="182880" y="404275"/>
                  <a:pt x="201075" y="386080"/>
                  <a:pt x="223520" y="386080"/>
                </a:cubicBezTo>
                <a:close/>
                <a:moveTo>
                  <a:pt x="40640" y="386080"/>
                </a:moveTo>
                <a:cubicBezTo>
                  <a:pt x="63085" y="386080"/>
                  <a:pt x="81280" y="404275"/>
                  <a:pt x="81280" y="426720"/>
                </a:cubicBezTo>
                <a:cubicBezTo>
                  <a:pt x="81280" y="449165"/>
                  <a:pt x="63085" y="467360"/>
                  <a:pt x="40640" y="467360"/>
                </a:cubicBezTo>
                <a:cubicBezTo>
                  <a:pt x="18195" y="467360"/>
                  <a:pt x="0" y="449165"/>
                  <a:pt x="0" y="426720"/>
                </a:cubicBezTo>
                <a:cubicBezTo>
                  <a:pt x="0" y="404275"/>
                  <a:pt x="18195" y="386080"/>
                  <a:pt x="40640" y="386080"/>
                </a:cubicBezTo>
                <a:close/>
                <a:moveTo>
                  <a:pt x="2865120" y="193040"/>
                </a:moveTo>
                <a:cubicBezTo>
                  <a:pt x="2887565" y="193040"/>
                  <a:pt x="2905760" y="211235"/>
                  <a:pt x="2905760" y="233680"/>
                </a:cubicBezTo>
                <a:cubicBezTo>
                  <a:pt x="2905760" y="256125"/>
                  <a:pt x="2887565" y="274320"/>
                  <a:pt x="2865120" y="274320"/>
                </a:cubicBezTo>
                <a:cubicBezTo>
                  <a:pt x="2842675" y="274320"/>
                  <a:pt x="2824480" y="256125"/>
                  <a:pt x="2824480" y="233680"/>
                </a:cubicBezTo>
                <a:cubicBezTo>
                  <a:pt x="2824480" y="211235"/>
                  <a:pt x="2842675" y="193040"/>
                  <a:pt x="2865120" y="193040"/>
                </a:cubicBezTo>
                <a:close/>
                <a:moveTo>
                  <a:pt x="2682240" y="193040"/>
                </a:moveTo>
                <a:cubicBezTo>
                  <a:pt x="2704685" y="193040"/>
                  <a:pt x="2722880" y="211235"/>
                  <a:pt x="2722880" y="233680"/>
                </a:cubicBezTo>
                <a:cubicBezTo>
                  <a:pt x="2722880" y="256125"/>
                  <a:pt x="2704685" y="274320"/>
                  <a:pt x="2682240" y="274320"/>
                </a:cubicBezTo>
                <a:cubicBezTo>
                  <a:pt x="2659795" y="274320"/>
                  <a:pt x="2641600" y="256125"/>
                  <a:pt x="2641600" y="233680"/>
                </a:cubicBezTo>
                <a:cubicBezTo>
                  <a:pt x="2641600" y="211235"/>
                  <a:pt x="2659795" y="193040"/>
                  <a:pt x="2682240" y="193040"/>
                </a:cubicBezTo>
                <a:close/>
                <a:moveTo>
                  <a:pt x="2489200" y="193040"/>
                </a:moveTo>
                <a:cubicBezTo>
                  <a:pt x="2511645" y="193040"/>
                  <a:pt x="2529840" y="211235"/>
                  <a:pt x="2529840" y="233680"/>
                </a:cubicBezTo>
                <a:cubicBezTo>
                  <a:pt x="2529840" y="256125"/>
                  <a:pt x="2511645" y="274320"/>
                  <a:pt x="2489200" y="274320"/>
                </a:cubicBezTo>
                <a:cubicBezTo>
                  <a:pt x="2466755" y="274320"/>
                  <a:pt x="2448560" y="256125"/>
                  <a:pt x="2448560" y="233680"/>
                </a:cubicBezTo>
                <a:cubicBezTo>
                  <a:pt x="2448560" y="211235"/>
                  <a:pt x="2466755" y="193040"/>
                  <a:pt x="2489200" y="193040"/>
                </a:cubicBezTo>
                <a:close/>
                <a:moveTo>
                  <a:pt x="2306320" y="193040"/>
                </a:moveTo>
                <a:cubicBezTo>
                  <a:pt x="2328765" y="193040"/>
                  <a:pt x="2346960" y="211235"/>
                  <a:pt x="2346960" y="233680"/>
                </a:cubicBezTo>
                <a:cubicBezTo>
                  <a:pt x="2346960" y="256125"/>
                  <a:pt x="2328765" y="274320"/>
                  <a:pt x="2306320" y="274320"/>
                </a:cubicBezTo>
                <a:cubicBezTo>
                  <a:pt x="2283875" y="274320"/>
                  <a:pt x="2265680" y="256125"/>
                  <a:pt x="2265680" y="233680"/>
                </a:cubicBezTo>
                <a:cubicBezTo>
                  <a:pt x="2265680" y="211235"/>
                  <a:pt x="2283875" y="193040"/>
                  <a:pt x="2306320" y="193040"/>
                </a:cubicBezTo>
                <a:close/>
                <a:moveTo>
                  <a:pt x="2113280" y="193040"/>
                </a:moveTo>
                <a:cubicBezTo>
                  <a:pt x="2135725" y="193040"/>
                  <a:pt x="2153920" y="211235"/>
                  <a:pt x="2153920" y="233680"/>
                </a:cubicBezTo>
                <a:cubicBezTo>
                  <a:pt x="2153920" y="256125"/>
                  <a:pt x="2135725" y="274320"/>
                  <a:pt x="2113280" y="274320"/>
                </a:cubicBezTo>
                <a:cubicBezTo>
                  <a:pt x="2090835" y="274320"/>
                  <a:pt x="2072640" y="256125"/>
                  <a:pt x="2072640" y="233680"/>
                </a:cubicBezTo>
                <a:cubicBezTo>
                  <a:pt x="2072640" y="211235"/>
                  <a:pt x="2090835" y="193040"/>
                  <a:pt x="2113280" y="193040"/>
                </a:cubicBezTo>
                <a:close/>
                <a:moveTo>
                  <a:pt x="1930400" y="193040"/>
                </a:moveTo>
                <a:cubicBezTo>
                  <a:pt x="1952845" y="193040"/>
                  <a:pt x="1971040" y="211235"/>
                  <a:pt x="1971040" y="233680"/>
                </a:cubicBezTo>
                <a:cubicBezTo>
                  <a:pt x="1971040" y="256125"/>
                  <a:pt x="1952845" y="274320"/>
                  <a:pt x="1930400" y="274320"/>
                </a:cubicBezTo>
                <a:cubicBezTo>
                  <a:pt x="1907955" y="274320"/>
                  <a:pt x="1889760" y="256125"/>
                  <a:pt x="1889760" y="233680"/>
                </a:cubicBezTo>
                <a:cubicBezTo>
                  <a:pt x="1889760" y="211235"/>
                  <a:pt x="1907955" y="193040"/>
                  <a:pt x="1930400" y="193040"/>
                </a:cubicBezTo>
                <a:close/>
                <a:moveTo>
                  <a:pt x="1737360" y="193040"/>
                </a:moveTo>
                <a:cubicBezTo>
                  <a:pt x="1759805" y="193040"/>
                  <a:pt x="1778000" y="211235"/>
                  <a:pt x="1778000" y="233680"/>
                </a:cubicBezTo>
                <a:cubicBezTo>
                  <a:pt x="1778000" y="256125"/>
                  <a:pt x="1759805" y="274320"/>
                  <a:pt x="1737360" y="274320"/>
                </a:cubicBezTo>
                <a:cubicBezTo>
                  <a:pt x="1714915" y="274320"/>
                  <a:pt x="1696720" y="256125"/>
                  <a:pt x="1696720" y="233680"/>
                </a:cubicBezTo>
                <a:cubicBezTo>
                  <a:pt x="1696720" y="211235"/>
                  <a:pt x="1714915" y="193040"/>
                  <a:pt x="1737360" y="193040"/>
                </a:cubicBezTo>
                <a:close/>
                <a:moveTo>
                  <a:pt x="1554480" y="193040"/>
                </a:moveTo>
                <a:cubicBezTo>
                  <a:pt x="1576925" y="193040"/>
                  <a:pt x="1595120" y="211235"/>
                  <a:pt x="1595120" y="233680"/>
                </a:cubicBezTo>
                <a:cubicBezTo>
                  <a:pt x="1595120" y="256125"/>
                  <a:pt x="1576925" y="274320"/>
                  <a:pt x="1554480" y="274320"/>
                </a:cubicBezTo>
                <a:cubicBezTo>
                  <a:pt x="1532035" y="274320"/>
                  <a:pt x="1513840" y="256125"/>
                  <a:pt x="1513840" y="233680"/>
                </a:cubicBezTo>
                <a:cubicBezTo>
                  <a:pt x="1513840" y="211235"/>
                  <a:pt x="1532035" y="193040"/>
                  <a:pt x="1554480" y="193040"/>
                </a:cubicBezTo>
                <a:close/>
                <a:moveTo>
                  <a:pt x="1351280" y="193040"/>
                </a:moveTo>
                <a:cubicBezTo>
                  <a:pt x="1373725" y="193040"/>
                  <a:pt x="1391920" y="211235"/>
                  <a:pt x="1391920" y="233680"/>
                </a:cubicBezTo>
                <a:cubicBezTo>
                  <a:pt x="1391920" y="256125"/>
                  <a:pt x="1373725" y="274320"/>
                  <a:pt x="1351280" y="274320"/>
                </a:cubicBezTo>
                <a:cubicBezTo>
                  <a:pt x="1328835" y="274320"/>
                  <a:pt x="1310640" y="256125"/>
                  <a:pt x="1310640" y="233680"/>
                </a:cubicBezTo>
                <a:cubicBezTo>
                  <a:pt x="1310640" y="211235"/>
                  <a:pt x="1328835" y="193040"/>
                  <a:pt x="1351280" y="193040"/>
                </a:cubicBezTo>
                <a:close/>
                <a:moveTo>
                  <a:pt x="1168400" y="193040"/>
                </a:moveTo>
                <a:cubicBezTo>
                  <a:pt x="1190845" y="193040"/>
                  <a:pt x="1209040" y="211235"/>
                  <a:pt x="1209040" y="233680"/>
                </a:cubicBezTo>
                <a:cubicBezTo>
                  <a:pt x="1209040" y="256125"/>
                  <a:pt x="1190845" y="274320"/>
                  <a:pt x="1168400" y="274320"/>
                </a:cubicBezTo>
                <a:cubicBezTo>
                  <a:pt x="1145955" y="274320"/>
                  <a:pt x="1127760" y="256125"/>
                  <a:pt x="1127760" y="233680"/>
                </a:cubicBezTo>
                <a:cubicBezTo>
                  <a:pt x="1127760" y="211235"/>
                  <a:pt x="1145955" y="193040"/>
                  <a:pt x="1168400" y="193040"/>
                </a:cubicBezTo>
                <a:close/>
                <a:moveTo>
                  <a:pt x="975360" y="193040"/>
                </a:moveTo>
                <a:cubicBezTo>
                  <a:pt x="997805" y="193040"/>
                  <a:pt x="1016000" y="211235"/>
                  <a:pt x="1016000" y="233680"/>
                </a:cubicBezTo>
                <a:cubicBezTo>
                  <a:pt x="1016000" y="256125"/>
                  <a:pt x="997805" y="274320"/>
                  <a:pt x="975360" y="274320"/>
                </a:cubicBezTo>
                <a:cubicBezTo>
                  <a:pt x="952915" y="274320"/>
                  <a:pt x="934720" y="256125"/>
                  <a:pt x="934720" y="233680"/>
                </a:cubicBezTo>
                <a:cubicBezTo>
                  <a:pt x="934720" y="211235"/>
                  <a:pt x="952915" y="193040"/>
                  <a:pt x="975360" y="193040"/>
                </a:cubicBezTo>
                <a:close/>
                <a:moveTo>
                  <a:pt x="792480" y="193040"/>
                </a:moveTo>
                <a:cubicBezTo>
                  <a:pt x="814925" y="193040"/>
                  <a:pt x="833120" y="211235"/>
                  <a:pt x="833120" y="233680"/>
                </a:cubicBezTo>
                <a:cubicBezTo>
                  <a:pt x="833120" y="256125"/>
                  <a:pt x="814925" y="274320"/>
                  <a:pt x="792480" y="274320"/>
                </a:cubicBezTo>
                <a:cubicBezTo>
                  <a:pt x="770035" y="274320"/>
                  <a:pt x="751840" y="256125"/>
                  <a:pt x="751840" y="233680"/>
                </a:cubicBezTo>
                <a:cubicBezTo>
                  <a:pt x="751840" y="211235"/>
                  <a:pt x="770035" y="193040"/>
                  <a:pt x="792480" y="193040"/>
                </a:cubicBezTo>
                <a:close/>
                <a:moveTo>
                  <a:pt x="599440" y="193040"/>
                </a:moveTo>
                <a:cubicBezTo>
                  <a:pt x="621885" y="193040"/>
                  <a:pt x="640080" y="211235"/>
                  <a:pt x="640080" y="233680"/>
                </a:cubicBezTo>
                <a:cubicBezTo>
                  <a:pt x="640080" y="256125"/>
                  <a:pt x="621885" y="274320"/>
                  <a:pt x="599440" y="274320"/>
                </a:cubicBezTo>
                <a:cubicBezTo>
                  <a:pt x="576995" y="274320"/>
                  <a:pt x="558800" y="256125"/>
                  <a:pt x="558800" y="233680"/>
                </a:cubicBezTo>
                <a:cubicBezTo>
                  <a:pt x="558800" y="211235"/>
                  <a:pt x="576995" y="193040"/>
                  <a:pt x="599440" y="193040"/>
                </a:cubicBezTo>
                <a:close/>
                <a:moveTo>
                  <a:pt x="416560" y="193040"/>
                </a:moveTo>
                <a:cubicBezTo>
                  <a:pt x="439005" y="193040"/>
                  <a:pt x="457200" y="211235"/>
                  <a:pt x="457200" y="233680"/>
                </a:cubicBezTo>
                <a:cubicBezTo>
                  <a:pt x="457200" y="256125"/>
                  <a:pt x="439005" y="274320"/>
                  <a:pt x="416560" y="274320"/>
                </a:cubicBezTo>
                <a:cubicBezTo>
                  <a:pt x="394115" y="274320"/>
                  <a:pt x="375920" y="256125"/>
                  <a:pt x="375920" y="233680"/>
                </a:cubicBezTo>
                <a:cubicBezTo>
                  <a:pt x="375920" y="211235"/>
                  <a:pt x="394115" y="193040"/>
                  <a:pt x="416560" y="193040"/>
                </a:cubicBezTo>
                <a:close/>
                <a:moveTo>
                  <a:pt x="223520" y="193040"/>
                </a:moveTo>
                <a:cubicBezTo>
                  <a:pt x="245965" y="193040"/>
                  <a:pt x="264160" y="211235"/>
                  <a:pt x="264160" y="233680"/>
                </a:cubicBezTo>
                <a:cubicBezTo>
                  <a:pt x="264160" y="256125"/>
                  <a:pt x="245965" y="274320"/>
                  <a:pt x="223520" y="274320"/>
                </a:cubicBezTo>
                <a:cubicBezTo>
                  <a:pt x="201075" y="274320"/>
                  <a:pt x="182880" y="256125"/>
                  <a:pt x="182880" y="233680"/>
                </a:cubicBezTo>
                <a:cubicBezTo>
                  <a:pt x="182880" y="211235"/>
                  <a:pt x="201075" y="193040"/>
                  <a:pt x="223520" y="193040"/>
                </a:cubicBezTo>
                <a:close/>
                <a:moveTo>
                  <a:pt x="40640" y="193040"/>
                </a:moveTo>
                <a:cubicBezTo>
                  <a:pt x="63085" y="193040"/>
                  <a:pt x="81280" y="211235"/>
                  <a:pt x="81280" y="233680"/>
                </a:cubicBezTo>
                <a:cubicBezTo>
                  <a:pt x="81280" y="256125"/>
                  <a:pt x="63085" y="274320"/>
                  <a:pt x="40640" y="274320"/>
                </a:cubicBezTo>
                <a:cubicBezTo>
                  <a:pt x="18195" y="274320"/>
                  <a:pt x="0" y="256125"/>
                  <a:pt x="0" y="233680"/>
                </a:cubicBezTo>
                <a:cubicBezTo>
                  <a:pt x="0" y="211235"/>
                  <a:pt x="18195" y="193040"/>
                  <a:pt x="40640" y="193040"/>
                </a:cubicBezTo>
                <a:close/>
                <a:moveTo>
                  <a:pt x="2865120" y="0"/>
                </a:moveTo>
                <a:cubicBezTo>
                  <a:pt x="2887565" y="0"/>
                  <a:pt x="2905760" y="18195"/>
                  <a:pt x="2905760" y="40640"/>
                </a:cubicBezTo>
                <a:cubicBezTo>
                  <a:pt x="2905760" y="63085"/>
                  <a:pt x="2887565" y="81280"/>
                  <a:pt x="2865120" y="81280"/>
                </a:cubicBezTo>
                <a:cubicBezTo>
                  <a:pt x="2842675" y="81280"/>
                  <a:pt x="2824480" y="63085"/>
                  <a:pt x="2824480" y="40640"/>
                </a:cubicBezTo>
                <a:cubicBezTo>
                  <a:pt x="2824480" y="18195"/>
                  <a:pt x="2842675" y="0"/>
                  <a:pt x="2865120" y="0"/>
                </a:cubicBezTo>
                <a:close/>
                <a:moveTo>
                  <a:pt x="2682240" y="0"/>
                </a:moveTo>
                <a:cubicBezTo>
                  <a:pt x="2704685" y="0"/>
                  <a:pt x="2722880" y="18195"/>
                  <a:pt x="2722880" y="40640"/>
                </a:cubicBezTo>
                <a:cubicBezTo>
                  <a:pt x="2722880" y="63085"/>
                  <a:pt x="2704685" y="81280"/>
                  <a:pt x="2682240" y="81280"/>
                </a:cubicBezTo>
                <a:cubicBezTo>
                  <a:pt x="2659795" y="81280"/>
                  <a:pt x="2641600" y="63085"/>
                  <a:pt x="2641600" y="40640"/>
                </a:cubicBezTo>
                <a:cubicBezTo>
                  <a:pt x="2641600" y="18195"/>
                  <a:pt x="2659795" y="0"/>
                  <a:pt x="2682240" y="0"/>
                </a:cubicBezTo>
                <a:close/>
                <a:moveTo>
                  <a:pt x="2489200" y="0"/>
                </a:moveTo>
                <a:cubicBezTo>
                  <a:pt x="2511645" y="0"/>
                  <a:pt x="2529840" y="18195"/>
                  <a:pt x="2529840" y="40640"/>
                </a:cubicBezTo>
                <a:cubicBezTo>
                  <a:pt x="2529840" y="63085"/>
                  <a:pt x="2511645" y="81280"/>
                  <a:pt x="2489200" y="81280"/>
                </a:cubicBezTo>
                <a:cubicBezTo>
                  <a:pt x="2466755" y="81280"/>
                  <a:pt x="2448560" y="63085"/>
                  <a:pt x="2448560" y="40640"/>
                </a:cubicBezTo>
                <a:cubicBezTo>
                  <a:pt x="2448560" y="18195"/>
                  <a:pt x="2466755" y="0"/>
                  <a:pt x="2489200" y="0"/>
                </a:cubicBezTo>
                <a:close/>
                <a:moveTo>
                  <a:pt x="2306320" y="0"/>
                </a:moveTo>
                <a:cubicBezTo>
                  <a:pt x="2328765" y="0"/>
                  <a:pt x="2346960" y="18195"/>
                  <a:pt x="2346960" y="40640"/>
                </a:cubicBezTo>
                <a:cubicBezTo>
                  <a:pt x="2346960" y="63085"/>
                  <a:pt x="2328765" y="81280"/>
                  <a:pt x="2306320" y="81280"/>
                </a:cubicBezTo>
                <a:cubicBezTo>
                  <a:pt x="2283875" y="81280"/>
                  <a:pt x="2265680" y="63085"/>
                  <a:pt x="2265680" y="40640"/>
                </a:cubicBezTo>
                <a:cubicBezTo>
                  <a:pt x="2265680" y="18195"/>
                  <a:pt x="2283875" y="0"/>
                  <a:pt x="2306320" y="0"/>
                </a:cubicBezTo>
                <a:close/>
                <a:moveTo>
                  <a:pt x="2113280" y="0"/>
                </a:moveTo>
                <a:cubicBezTo>
                  <a:pt x="2135725" y="0"/>
                  <a:pt x="2153920" y="18195"/>
                  <a:pt x="2153920" y="40640"/>
                </a:cubicBezTo>
                <a:cubicBezTo>
                  <a:pt x="2153920" y="63085"/>
                  <a:pt x="2135725" y="81280"/>
                  <a:pt x="2113280" y="81280"/>
                </a:cubicBezTo>
                <a:cubicBezTo>
                  <a:pt x="2090835" y="81280"/>
                  <a:pt x="2072640" y="63085"/>
                  <a:pt x="2072640" y="40640"/>
                </a:cubicBezTo>
                <a:cubicBezTo>
                  <a:pt x="2072640" y="18195"/>
                  <a:pt x="2090835" y="0"/>
                  <a:pt x="2113280" y="0"/>
                </a:cubicBezTo>
                <a:close/>
                <a:moveTo>
                  <a:pt x="1930400" y="0"/>
                </a:moveTo>
                <a:cubicBezTo>
                  <a:pt x="1952845" y="0"/>
                  <a:pt x="1971040" y="18195"/>
                  <a:pt x="1971040" y="40640"/>
                </a:cubicBezTo>
                <a:cubicBezTo>
                  <a:pt x="1971040" y="63085"/>
                  <a:pt x="1952845" y="81280"/>
                  <a:pt x="1930400" y="81280"/>
                </a:cubicBezTo>
                <a:cubicBezTo>
                  <a:pt x="1907955" y="81280"/>
                  <a:pt x="1889760" y="63085"/>
                  <a:pt x="1889760" y="40640"/>
                </a:cubicBezTo>
                <a:cubicBezTo>
                  <a:pt x="1889760" y="18195"/>
                  <a:pt x="1907955" y="0"/>
                  <a:pt x="1930400" y="0"/>
                </a:cubicBezTo>
                <a:close/>
                <a:moveTo>
                  <a:pt x="1737360" y="0"/>
                </a:moveTo>
                <a:cubicBezTo>
                  <a:pt x="1759805" y="0"/>
                  <a:pt x="1778000" y="18195"/>
                  <a:pt x="1778000" y="40640"/>
                </a:cubicBezTo>
                <a:cubicBezTo>
                  <a:pt x="1778000" y="63085"/>
                  <a:pt x="1759805" y="81280"/>
                  <a:pt x="1737360" y="81280"/>
                </a:cubicBezTo>
                <a:cubicBezTo>
                  <a:pt x="1714915" y="81280"/>
                  <a:pt x="1696720" y="63085"/>
                  <a:pt x="1696720" y="40640"/>
                </a:cubicBezTo>
                <a:cubicBezTo>
                  <a:pt x="1696720" y="18195"/>
                  <a:pt x="1714915" y="0"/>
                  <a:pt x="1737360" y="0"/>
                </a:cubicBezTo>
                <a:close/>
                <a:moveTo>
                  <a:pt x="1554480" y="0"/>
                </a:moveTo>
                <a:cubicBezTo>
                  <a:pt x="1576925" y="0"/>
                  <a:pt x="1595120" y="18195"/>
                  <a:pt x="1595120" y="40640"/>
                </a:cubicBezTo>
                <a:cubicBezTo>
                  <a:pt x="1595120" y="63085"/>
                  <a:pt x="1576925" y="81280"/>
                  <a:pt x="1554480" y="81280"/>
                </a:cubicBezTo>
                <a:cubicBezTo>
                  <a:pt x="1532035" y="81280"/>
                  <a:pt x="1513840" y="63085"/>
                  <a:pt x="1513840" y="40640"/>
                </a:cubicBezTo>
                <a:cubicBezTo>
                  <a:pt x="1513840" y="18195"/>
                  <a:pt x="1532035" y="0"/>
                  <a:pt x="1554480" y="0"/>
                </a:cubicBezTo>
                <a:close/>
                <a:moveTo>
                  <a:pt x="1351280" y="0"/>
                </a:moveTo>
                <a:cubicBezTo>
                  <a:pt x="1373725" y="0"/>
                  <a:pt x="1391920" y="18195"/>
                  <a:pt x="1391920" y="40640"/>
                </a:cubicBezTo>
                <a:cubicBezTo>
                  <a:pt x="1391920" y="63085"/>
                  <a:pt x="1373725" y="81280"/>
                  <a:pt x="1351280" y="81280"/>
                </a:cubicBezTo>
                <a:cubicBezTo>
                  <a:pt x="1328835" y="81280"/>
                  <a:pt x="1310640" y="63085"/>
                  <a:pt x="1310640" y="40640"/>
                </a:cubicBezTo>
                <a:cubicBezTo>
                  <a:pt x="1310640" y="18195"/>
                  <a:pt x="1328835" y="0"/>
                  <a:pt x="1351280" y="0"/>
                </a:cubicBezTo>
                <a:close/>
                <a:moveTo>
                  <a:pt x="1168400" y="0"/>
                </a:moveTo>
                <a:cubicBezTo>
                  <a:pt x="1190845" y="0"/>
                  <a:pt x="1209040" y="18195"/>
                  <a:pt x="1209040" y="40640"/>
                </a:cubicBezTo>
                <a:cubicBezTo>
                  <a:pt x="1209040" y="63085"/>
                  <a:pt x="1190845" y="81280"/>
                  <a:pt x="1168400" y="81280"/>
                </a:cubicBezTo>
                <a:cubicBezTo>
                  <a:pt x="1145955" y="81280"/>
                  <a:pt x="1127760" y="63085"/>
                  <a:pt x="1127760" y="40640"/>
                </a:cubicBezTo>
                <a:cubicBezTo>
                  <a:pt x="1127760" y="18195"/>
                  <a:pt x="1145955" y="0"/>
                  <a:pt x="1168400" y="0"/>
                </a:cubicBezTo>
                <a:close/>
                <a:moveTo>
                  <a:pt x="975360" y="0"/>
                </a:moveTo>
                <a:cubicBezTo>
                  <a:pt x="997805" y="0"/>
                  <a:pt x="1016000" y="18195"/>
                  <a:pt x="1016000" y="40640"/>
                </a:cubicBezTo>
                <a:cubicBezTo>
                  <a:pt x="1016000" y="63085"/>
                  <a:pt x="997805" y="81280"/>
                  <a:pt x="975360" y="81280"/>
                </a:cubicBezTo>
                <a:cubicBezTo>
                  <a:pt x="952915" y="81280"/>
                  <a:pt x="934720" y="63085"/>
                  <a:pt x="934720" y="40640"/>
                </a:cubicBezTo>
                <a:cubicBezTo>
                  <a:pt x="934720" y="18195"/>
                  <a:pt x="952915" y="0"/>
                  <a:pt x="975360" y="0"/>
                </a:cubicBezTo>
                <a:close/>
                <a:moveTo>
                  <a:pt x="792480" y="0"/>
                </a:moveTo>
                <a:cubicBezTo>
                  <a:pt x="814925" y="0"/>
                  <a:pt x="833120" y="18195"/>
                  <a:pt x="833120" y="40640"/>
                </a:cubicBezTo>
                <a:cubicBezTo>
                  <a:pt x="833120" y="63085"/>
                  <a:pt x="814925" y="81280"/>
                  <a:pt x="792480" y="81280"/>
                </a:cubicBezTo>
                <a:cubicBezTo>
                  <a:pt x="770035" y="81280"/>
                  <a:pt x="751840" y="63085"/>
                  <a:pt x="751840" y="40640"/>
                </a:cubicBezTo>
                <a:cubicBezTo>
                  <a:pt x="751840" y="18195"/>
                  <a:pt x="770035" y="0"/>
                  <a:pt x="792480" y="0"/>
                </a:cubicBezTo>
                <a:close/>
                <a:moveTo>
                  <a:pt x="599440" y="0"/>
                </a:moveTo>
                <a:cubicBezTo>
                  <a:pt x="621885" y="0"/>
                  <a:pt x="640080" y="18195"/>
                  <a:pt x="640080" y="40640"/>
                </a:cubicBezTo>
                <a:cubicBezTo>
                  <a:pt x="640080" y="63085"/>
                  <a:pt x="621885" y="81280"/>
                  <a:pt x="599440" y="81280"/>
                </a:cubicBezTo>
                <a:cubicBezTo>
                  <a:pt x="576995" y="81280"/>
                  <a:pt x="558800" y="63085"/>
                  <a:pt x="558800" y="40640"/>
                </a:cubicBezTo>
                <a:cubicBezTo>
                  <a:pt x="558800" y="18195"/>
                  <a:pt x="576995" y="0"/>
                  <a:pt x="599440" y="0"/>
                </a:cubicBezTo>
                <a:close/>
                <a:moveTo>
                  <a:pt x="416560" y="0"/>
                </a:moveTo>
                <a:cubicBezTo>
                  <a:pt x="439005" y="0"/>
                  <a:pt x="457200" y="18195"/>
                  <a:pt x="457200" y="40640"/>
                </a:cubicBezTo>
                <a:cubicBezTo>
                  <a:pt x="457200" y="63085"/>
                  <a:pt x="439005" y="81280"/>
                  <a:pt x="416560" y="81280"/>
                </a:cubicBezTo>
                <a:cubicBezTo>
                  <a:pt x="394115" y="81280"/>
                  <a:pt x="375920" y="63085"/>
                  <a:pt x="375920" y="40640"/>
                </a:cubicBezTo>
                <a:cubicBezTo>
                  <a:pt x="375920" y="18195"/>
                  <a:pt x="394115" y="0"/>
                  <a:pt x="416560" y="0"/>
                </a:cubicBezTo>
                <a:close/>
                <a:moveTo>
                  <a:pt x="223520" y="0"/>
                </a:moveTo>
                <a:cubicBezTo>
                  <a:pt x="245965" y="0"/>
                  <a:pt x="264160" y="18195"/>
                  <a:pt x="264160" y="40640"/>
                </a:cubicBezTo>
                <a:cubicBezTo>
                  <a:pt x="264160" y="63085"/>
                  <a:pt x="245965" y="81280"/>
                  <a:pt x="223520" y="81280"/>
                </a:cubicBezTo>
                <a:cubicBezTo>
                  <a:pt x="201075" y="81280"/>
                  <a:pt x="182880" y="63085"/>
                  <a:pt x="182880" y="40640"/>
                </a:cubicBezTo>
                <a:cubicBezTo>
                  <a:pt x="182880" y="18195"/>
                  <a:pt x="201075" y="0"/>
                  <a:pt x="223520" y="0"/>
                </a:cubicBezTo>
                <a:close/>
                <a:moveTo>
                  <a:pt x="40640" y="0"/>
                </a:moveTo>
                <a:cubicBezTo>
                  <a:pt x="63085" y="0"/>
                  <a:pt x="81280" y="18195"/>
                  <a:pt x="81280" y="40640"/>
                </a:cubicBezTo>
                <a:cubicBezTo>
                  <a:pt x="81280" y="63085"/>
                  <a:pt x="63085" y="81280"/>
                  <a:pt x="40640" y="81280"/>
                </a:cubicBezTo>
                <a:cubicBezTo>
                  <a:pt x="18195" y="81280"/>
                  <a:pt x="0" y="63085"/>
                  <a:pt x="0" y="40640"/>
                </a:cubicBezTo>
                <a:cubicBezTo>
                  <a:pt x="0" y="18195"/>
                  <a:pt x="18195" y="0"/>
                  <a:pt x="40640" y="0"/>
                </a:cubicBezTo>
                <a:close/>
              </a:path>
            </a:pathLst>
          </a:cu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100000">
                <a:schemeClr val="accent2">
                  <a:alpha val="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569899" y="1913021"/>
            <a:ext cx="3532869" cy="1151159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PART-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3295650" y="1239253"/>
            <a:ext cx="2311066" cy="182492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FFFFFF">
                        <a:alpha val="100000"/>
                      </a:srgbClr>
                    </a:gs>
                    <a:gs pos="100000">
                      <a:srgbClr val="FF9035">
                        <a:alpha val="10000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03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539078" y="5541016"/>
            <a:ext cx="4994854" cy="13893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1500">
                <a:ln w="12700">
                  <a:solidFill>
                    <a:srgbClr val="000000">
                      <a:alpha val="100000"/>
                    </a:srgbClr>
                  </a:solidFill>
                </a:ln>
                <a:gradFill>
                  <a:gsLst>
                    <a:gs pos="0">
                      <a:srgbClr val="0563C1">
                        <a:alpha val="10000"/>
                      </a:srgbClr>
                    </a:gs>
                    <a:gs pos="100000">
                      <a:srgbClr val="49A1FA">
                        <a:alpha val="0"/>
                      </a:srgbClr>
                    </a:gs>
                  </a:gsLst>
                  <a:lin ang="5400000" scaled="0"/>
                </a:gradFill>
                <a:latin typeface="Source Han Serif SC Regular" panose="02020500000000000000" charset="-122"/>
                <a:ea typeface="Source Han Serif SC Regular" panose="02020500000000000000" charset="-122"/>
                <a:cs typeface="Source Han Serif SC Regular" panose="020205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35789" y="162112"/>
            <a:ext cx="11920422" cy="6533776"/>
          </a:xfrm>
          <a:prstGeom prst="roundRect">
            <a:avLst>
              <a:gd name="adj" fmla="val 14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727076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680391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586472" y="2100998"/>
            <a:ext cx="2932428" cy="2783840"/>
          </a:xfrm>
          <a:prstGeom prst="flowChartOffpageConnector">
            <a:avLst/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60400" y="5270918"/>
            <a:ext cx="10858500" cy="101600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832610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2001577" y="5159609"/>
            <a:ext cx="383427" cy="354697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902189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实现多客户端实时通信，支持群聊与私聊功能。
采用Socket通信技术，结合JavaFX或Swing开发图形界面。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785925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5969624" y="5145244"/>
            <a:ext cx="353962" cy="383427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9692006" y="4976278"/>
            <a:ext cx="721360" cy="721360"/>
          </a:xfrm>
          <a:prstGeom prst="ellipse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9860973" y="5163147"/>
            <a:ext cx="383427" cy="347621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60400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99160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4595935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834695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484236" y="1957529"/>
            <a:ext cx="1106168" cy="479978"/>
          </a:xfrm>
          <a:prstGeom prst="round2DiagRect">
            <a:avLst/>
          </a:prstGeom>
          <a:gradFill>
            <a:gsLst>
              <a:gs pos="400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38100" dir="2700000" algn="tl" rotWithShape="0">
              <a:schemeClr val="accent1">
                <a:lumMod val="75000"/>
                <a:alpha val="23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8722995" y="1862238"/>
            <a:ext cx="574040" cy="67056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902189" y="5743776"/>
            <a:ext cx="25739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功能需求与技术选型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4855504" y="5743776"/>
            <a:ext cx="25866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9035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核心技术点解析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761585" y="5743776"/>
            <a:ext cx="2573900" cy="49192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563C1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项目难点与解决方案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4855504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服务器端多线程处理，为每个客户端创建独立线程。
客户端通过Socket连接服务器，实现消息发送与接收。</a:t>
            </a:r>
            <a:endParaRPr kumimoji="1" lang="zh-CN" altLang="en-US"/>
          </a:p>
        </p:txBody>
      </p:sp>
      <p:sp>
        <p:nvSpPr>
          <p:cNvPr id="25" name="标题 1"/>
          <p:cNvSpPr txBox="1"/>
          <p:nvPr/>
        </p:nvSpPr>
        <p:spPr>
          <a:xfrm>
            <a:off x="8761585" y="2540418"/>
            <a:ext cx="2582202" cy="177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用户管理功能实现，如账号登录、好友列表刷新。
通过数据库存储用户信息，实时更新好友状态。</a:t>
            </a:r>
            <a:endParaRPr kumimoji="1" lang="zh-CN" altLang="en-US"/>
          </a:p>
        </p:txBody>
      </p:sp>
      <p:sp>
        <p:nvSpPr>
          <p:cNvPr id="26" name="标题 1"/>
          <p:cNvSpPr txBox="1"/>
          <p:nvPr/>
        </p:nvSpPr>
        <p:spPr>
          <a:xfrm>
            <a:off x="885518" y="190937"/>
            <a:ext cx="10445870" cy="55034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30000"/>
              </a:lnSpc>
            </a:pPr>
            <a:r>
              <a:rPr kumimoji="1" lang="en-US" altLang="zh-CN" sz="3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JavaSocket聊天室开发</a:t>
            </a: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277160" y="240693"/>
            <a:ext cx="442426" cy="442426"/>
          </a:xfrm>
          <a:prstGeom prst="ellipse">
            <a:avLst/>
          </a:prstGeom>
          <a:gradFill>
            <a:gsLst>
              <a:gs pos="31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60000"/>
                  <a:lumOff val="40000"/>
                </a:schemeClr>
              </a:gs>
            </a:gsLst>
            <a:path path="circle">
              <a:fillToRect l="100000" t="100000"/>
            </a:path>
            <a:tileRect r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448603" y="413977"/>
            <a:ext cx="270983" cy="270983"/>
          </a:xfrm>
          <a:prstGeom prst="ellipse">
            <a:avLst/>
          </a:prstGeom>
          <a:gradFill>
            <a:gsLst>
              <a:gs pos="40000">
                <a:schemeClr val="accent1">
                  <a:lumMod val="20000"/>
                  <a:lumOff val="80000"/>
                  <a:alpha val="0"/>
                </a:schemeClr>
              </a:gs>
              <a:gs pos="100000">
                <a:schemeClr val="accent1">
                  <a:lumMod val="75000"/>
                </a:schemeClr>
              </a:gs>
            </a:gsLst>
            <a:path path="circle">
              <a:fillToRect t="100000" r="100000"/>
            </a:path>
            <a:tileRect l="-100000" b="-10000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10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2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3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4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5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6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7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8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ags/tag9.xml><?xml version="1.0" encoding="utf-8"?>
<p:tagLst xmlns:p="http://schemas.openxmlformats.org/presentationml/2006/main">
  <p:tag name="KSO_WM_DIAGRAM_VIRTUALLY_FRAME" val="{&quot;height&quot;:46.93102362204727,&quot;left&quot;:53.16118110236221,&quot;top&quot;:423.7363779527559,&quot;width&quot;:421.2533858267717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0563C1"/>
      </a:accent1>
      <a:accent2>
        <a:srgbClr val="FF9035"/>
      </a:accent2>
      <a:accent3>
        <a:srgbClr val="0563C1"/>
      </a:accent3>
      <a:accent4>
        <a:srgbClr val="FF9035"/>
      </a:accent4>
      <a:accent5>
        <a:srgbClr val="0563C1"/>
      </a:accent5>
      <a:accent6>
        <a:srgbClr val="FF9035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3126</Words>
  <Application>WPS 演示</Application>
  <PresentationFormat/>
  <Paragraphs>409</Paragraphs>
  <Slides>30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42" baseType="lpstr">
      <vt:lpstr>Arial</vt:lpstr>
      <vt:lpstr>宋体</vt:lpstr>
      <vt:lpstr>Wingdings</vt:lpstr>
      <vt:lpstr>Source Han Serif SC Regular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曾经拥有</cp:lastModifiedBy>
  <cp:revision>2</cp:revision>
  <dcterms:created xsi:type="dcterms:W3CDTF">2025-05-19T08:57:30Z</dcterms:created>
  <dcterms:modified xsi:type="dcterms:W3CDTF">2025-05-19T09:08:05Z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55B08A0C3E874B82940F7C33FF1ECA30_13</vt:lpwstr>
  </property>
  <property fmtid="{D5CDD505-2E9C-101B-9397-08002B2CF9AE}" pid="3" name="KSOProductBuildVer">
    <vt:lpwstr>2052-12.1.0.20784</vt:lpwstr>
  </property>
</Properties>
</file>